
<file path=[Content_Types].xml><?xml version="1.0" encoding="utf-8"?>
<Types xmlns="http://schemas.openxmlformats.org/package/2006/content-types">
  <Default Extension="gif" ContentType="image/gif"/>
  <Default Extension="gif&amp;ct=g"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comments/modernComment_121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E59_61AD2345.xml" ContentType="application/vnd.ms-powerpoint.comments+xml"/>
  <Override PartName="/ppt/notesSlides/notesSlide5.xml" ContentType="application/vnd.openxmlformats-officedocument.presentationml.notesSlide+xml"/>
  <Override PartName="/ppt/comments/modernComment_1E72_D402D018.xml" ContentType="application/vnd.ms-powerpoint.comments+xml"/>
  <Override PartName="/ppt/comments/modernComment_1E7B_41E36D90.xml" ContentType="application/vnd.ms-powerpoint.comments+xml"/>
  <Override PartName="/ppt/notesSlides/notesSlide6.xml" ContentType="application/vnd.openxmlformats-officedocument.presentationml.notesSlide+xml"/>
  <Override PartName="/ppt/comments/modernComment_1A2C_DB9724A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E8E_A54F9DB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EE5_E0106931.xml" ContentType="application/vnd.ms-powerpoint.comments+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1" r:id="rId4"/>
    <p:sldMasterId id="2147483762" r:id="rId5"/>
    <p:sldMasterId id="2147483775" r:id="rId6"/>
    <p:sldMasterId id="2147483784" r:id="rId7"/>
    <p:sldMasterId id="2147483799" r:id="rId8"/>
    <p:sldMasterId id="2147483826" r:id="rId9"/>
    <p:sldMasterId id="2147483833" r:id="rId10"/>
    <p:sldMasterId id="2147483847" r:id="rId11"/>
    <p:sldMasterId id="2147483688" r:id="rId12"/>
    <p:sldMasterId id="2147483671" r:id="rId13"/>
    <p:sldMasterId id="2147483659" r:id="rId14"/>
  </p:sldMasterIdLst>
  <p:notesMasterIdLst>
    <p:notesMasterId r:id="rId52"/>
  </p:notesMasterIdLst>
  <p:handoutMasterIdLst>
    <p:handoutMasterId r:id="rId53"/>
  </p:handoutMasterIdLst>
  <p:sldIdLst>
    <p:sldId id="256" r:id="rId15"/>
    <p:sldId id="305" r:id="rId16"/>
    <p:sldId id="289" r:id="rId17"/>
    <p:sldId id="308" r:id="rId18"/>
    <p:sldId id="7775" r:id="rId19"/>
    <p:sldId id="7769" r:id="rId20"/>
    <p:sldId id="7733" r:id="rId21"/>
    <p:sldId id="7795" r:id="rId22"/>
    <p:sldId id="7796" r:id="rId23"/>
    <p:sldId id="7794" r:id="rId24"/>
    <p:sldId id="7803" r:id="rId25"/>
    <p:sldId id="7816" r:id="rId26"/>
    <p:sldId id="6700" r:id="rId27"/>
    <p:sldId id="7818" r:id="rId28"/>
    <p:sldId id="7820" r:id="rId29"/>
    <p:sldId id="7822" r:id="rId30"/>
    <p:sldId id="7827" r:id="rId31"/>
    <p:sldId id="7826" r:id="rId32"/>
    <p:sldId id="7805" r:id="rId33"/>
    <p:sldId id="7825" r:id="rId34"/>
    <p:sldId id="273" r:id="rId35"/>
    <p:sldId id="274" r:id="rId36"/>
    <p:sldId id="7823" r:id="rId37"/>
    <p:sldId id="7814" r:id="rId38"/>
    <p:sldId id="7815" r:id="rId39"/>
    <p:sldId id="7829" r:id="rId40"/>
    <p:sldId id="7817" r:id="rId41"/>
    <p:sldId id="306" r:id="rId42"/>
    <p:sldId id="7830" r:id="rId43"/>
    <p:sldId id="304" r:id="rId44"/>
    <p:sldId id="7910" r:id="rId45"/>
    <p:sldId id="6643" r:id="rId46"/>
    <p:sldId id="7799" r:id="rId47"/>
    <p:sldId id="7798" r:id="rId48"/>
    <p:sldId id="7788" r:id="rId49"/>
    <p:sldId id="7909" r:id="rId50"/>
    <p:sldId id="286"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j/CxGuiTKNfimd8wiY0wseW73Wb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B188BD-750F-A9C2-A489-4F04E5138A74}" name="Grabner, Andreas" initials="GA" userId="S::andreas.grabner@dynatrace.com::1036c6b9-e802-433d-a6ed-b0bb25da52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hitney Brundag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6B6B6"/>
    <a:srgbClr val="FDBB27"/>
    <a:srgbClr val="E6E6E6"/>
    <a:srgbClr val="B4B4B4"/>
    <a:srgbClr val="4C0C98"/>
    <a:srgbClr val="0B6AB1"/>
    <a:srgbClr val="FF981F"/>
    <a:srgbClr val="023E69"/>
    <a:srgbClr val="354F9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9A5B5-9BF2-4DF7-9D7E-291F71AEA32D}" v="52" dt="2022-05-23T08:52:57.991"/>
  </p1510:revLst>
</p1510:revInfo>
</file>

<file path=ppt/tableStyles.xml><?xml version="1.0" encoding="utf-8"?>
<a:tblStyleLst xmlns:a="http://schemas.openxmlformats.org/drawingml/2006/main" def="{A69D06C5-447C-488E-9FF2-E4206826EE08}">
  <a:tblStyle styleId="{A69D06C5-447C-488E-9FF2-E4206826EE08}"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82A9E46-FFAD-46E3-B931-CFE00AD64945}"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679" autoAdjust="0"/>
    <p:restoredTop sz="94660"/>
  </p:normalViewPr>
  <p:slideViewPr>
    <p:cSldViewPr snapToGrid="0">
      <p:cViewPr varScale="1">
        <p:scale>
          <a:sx n="81" d="100"/>
          <a:sy n="81" d="100"/>
        </p:scale>
        <p:origin x="67" y="946"/>
      </p:cViewPr>
      <p:guideLst/>
    </p:cSldViewPr>
  </p:slideViewPr>
  <p:notesTextViewPr>
    <p:cViewPr>
      <p:scale>
        <a:sx n="3" d="2"/>
        <a:sy n="3" d="2"/>
      </p:scale>
      <p:origin x="0" y="0"/>
    </p:cViewPr>
  </p:notesTextViewPr>
  <p:notesViewPr>
    <p:cSldViewPr snapToGrid="0">
      <p:cViewPr varScale="1">
        <p:scale>
          <a:sx n="75" d="100"/>
          <a:sy n="75" d="100"/>
        </p:scale>
        <p:origin x="293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customschemas.google.com/relationships/presentationmetadata" Target="meta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handoutMaster" Target="handoutMasters/handoutMaster1.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notesMaster" Target="notesMasters/notesMaster1.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486B9D69-28B8-4B95-89A6-76779FDC34EA}" authorId="{8FB188BD-750F-A9C2-A489-4F04E5138A74}" created="2022-01-16T19:35:43.996">
    <pc:sldMkLst xmlns:pc="http://schemas.microsoft.com/office/powerpoint/2013/main/command">
      <pc:docMk/>
      <pc:sldMk cId="0" sldId="256"/>
    </pc:sldMkLst>
    <p188:txBody>
      <a:bodyPr/>
      <a:lstStyle/>
      <a:p>
        <a:r>
          <a:rPr lang="de-AT"/>
          <a:t>Great deck. Are you doing any demos? If you are not doing demos maybe you can add some additional screenshots of the tools you are using, e.g: Litmus, some dynatrace dashboards, some keptn heatmap ....</a:t>
        </a:r>
      </a:p>
    </p188:txBody>
  </p188:cm>
</p188:cmLst>
</file>

<file path=ppt/comments/modernComment_121_0.xml><?xml version="1.0" encoding="utf-8"?>
<p188:cmLst xmlns:a="http://schemas.openxmlformats.org/drawingml/2006/main" xmlns:r="http://schemas.openxmlformats.org/officeDocument/2006/relationships" xmlns:p188="http://schemas.microsoft.com/office/powerpoint/2018/8/main">
  <p188:cm id="{722E488C-6A4A-43C9-B24A-ABCE131E72D5}" authorId="{8FB188BD-750F-A9C2-A489-4F04E5138A74}" created="2022-01-16T19:30:40.822">
    <pc:sldMkLst xmlns:pc="http://schemas.microsoft.com/office/powerpoint/2013/main/command">
      <pc:docMk/>
      <pc:sldMk cId="0" sldId="289"/>
    </pc:sldMkLst>
    <p188:txBody>
      <a:bodyPr/>
      <a:lstStyle/>
      <a:p>
        <a:r>
          <a:rPr lang="de-AT"/>
          <a:t>maybe add the keptn logo to the list?</a:t>
        </a:r>
      </a:p>
    </p188:txBody>
  </p188:cm>
</p188:cmLst>
</file>

<file path=ppt/comments/modernComment_1A2C_DB9724A2.xml><?xml version="1.0" encoding="utf-8"?>
<p188:cmLst xmlns:a="http://schemas.openxmlformats.org/drawingml/2006/main" xmlns:r="http://schemas.openxmlformats.org/officeDocument/2006/relationships" xmlns:p188="http://schemas.microsoft.com/office/powerpoint/2018/8/main">
  <p188:cm id="{557B96A8-35CB-4BF7-ADC1-58664BF6A779}" authorId="{8FB188BD-750F-A9C2-A489-4F04E5138A74}" created="2022-01-16T19:27:40.445">
    <ac:txMkLst xmlns:ac="http://schemas.microsoft.com/office/drawing/2013/main/command">
      <pc:docMk xmlns:pc="http://schemas.microsoft.com/office/powerpoint/2013/main/command"/>
      <pc:sldMk xmlns:pc="http://schemas.microsoft.com/office/powerpoint/2013/main/command" cId="3684115618" sldId="6700"/>
      <ac:spMk id="8" creationId="{8B9E90F4-185F-0A42-9BB0-6E5BB4E76D9B}"/>
      <ac:txMk cp="119" len="7">
        <ac:context len="145" hash="2924882310"/>
      </ac:txMk>
    </ac:txMkLst>
    <p188:pos x="1397469" y="641265"/>
    <p188:txBody>
      <a:bodyPr/>
      <a:lstStyle/>
      <a:p>
        <a:r>
          <a:rPr lang="de-AT"/>
          <a:t>check the text in that box on the left - seems something is missing. I added XXX</a:t>
        </a:r>
      </a:p>
    </p188:txBody>
  </p188:cm>
</p188:cmLst>
</file>

<file path=ppt/comments/modernComment_1E59_61AD2345.xml><?xml version="1.0" encoding="utf-8"?>
<p188:cmLst xmlns:a="http://schemas.openxmlformats.org/drawingml/2006/main" xmlns:r="http://schemas.openxmlformats.org/officeDocument/2006/relationships" xmlns:p188="http://schemas.microsoft.com/office/powerpoint/2018/8/main">
  <p188:cm id="{B6C760A3-DCD3-4794-A401-FB2793882523}" authorId="{8FB188BD-750F-A9C2-A489-4F04E5138A74}" created="2022-01-16T19:31:04.083">
    <pc:sldMkLst xmlns:pc="http://schemas.microsoft.com/office/powerpoint/2013/main/command">
      <pc:docMk/>
      <pc:sldMk cId="1638736709" sldId="7769"/>
    </pc:sldMkLst>
    <p188:txBody>
      <a:bodyPr/>
      <a:lstStyle/>
      <a:p>
        <a:r>
          <a:rPr lang="de-AT"/>
          <a:t>this is an awesome animated GIF 😊</a:t>
        </a:r>
      </a:p>
    </p188:txBody>
  </p188:cm>
</p188:cmLst>
</file>

<file path=ppt/comments/modernComment_1E72_D402D018.xml><?xml version="1.0" encoding="utf-8"?>
<p188:cmLst xmlns:a="http://schemas.openxmlformats.org/drawingml/2006/main" xmlns:r="http://schemas.openxmlformats.org/officeDocument/2006/relationships" xmlns:p188="http://schemas.microsoft.com/office/powerpoint/2018/8/main">
  <p188:cm id="{DB89F9F3-0C50-4240-BEAD-BC83CDCCC0AA}" authorId="{8FB188BD-750F-A9C2-A489-4F04E5138A74}" created="2022-01-16T19:25:27.698">
    <pc:sldMkLst xmlns:pc="http://schemas.microsoft.com/office/powerpoint/2013/main/command">
      <pc:docMk/>
      <pc:sldMk cId="3556954136" sldId="7794"/>
    </pc:sldMkLst>
    <p188:txBody>
      <a:bodyPr/>
      <a:lstStyle/>
      <a:p>
        <a:r>
          <a:rPr lang="de-AT"/>
          <a:t>love this - but - what I am missing is a quick explanation what I am really seeing, e.g: there is a direct correlation between CPU utilization and response time. I know -this is obvious when you talk about - but - maybe you add an arrow between those two highlighted blocks and say "Without limits you optimize performance becase your pods just use as much CPU as they can get. if you define limites they only get the amount of CPU you give them which has an impact on throughput and performance"</a:t>
        </a:r>
      </a:p>
    </p188:txBody>
  </p188:cm>
</p188:cmLst>
</file>

<file path=ppt/comments/modernComment_1E7B_41E36D90.xml><?xml version="1.0" encoding="utf-8"?>
<p188:cmLst xmlns:a="http://schemas.openxmlformats.org/drawingml/2006/main" xmlns:r="http://schemas.openxmlformats.org/officeDocument/2006/relationships" xmlns:p188="http://schemas.microsoft.com/office/powerpoint/2018/8/main">
  <p188:cm id="{FAEA78B0-ABC9-4258-9B35-0EE2477A92E6}" authorId="{8FB188BD-750F-A9C2-A489-4F04E5138A74}" created="2022-01-16T19:26:31.772">
    <pc:sldMkLst xmlns:pc="http://schemas.microsoft.com/office/powerpoint/2013/main/command">
      <pc:docMk/>
      <pc:sldMk cId="1105423760" sldId="7803"/>
    </pc:sldMkLst>
    <p188:txBody>
      <a:bodyPr/>
      <a:lstStyle/>
      <a:p>
        <a:r>
          <a:rPr lang="de-AT"/>
          <a:t>maybe also add a QR-Code here for those links you post. And - if you create shortlinks first, e.g: using a bit.ly or other link shorteners you can even track how many people are following your QR-Codes from your presentation</a:t>
        </a:r>
      </a:p>
    </p188:txBody>
  </p188:cm>
</p188:cmLst>
</file>

<file path=ppt/comments/modernComment_1E8E_A54F9DB5.xml><?xml version="1.0" encoding="utf-8"?>
<p188:cmLst xmlns:a="http://schemas.openxmlformats.org/drawingml/2006/main" xmlns:r="http://schemas.openxmlformats.org/officeDocument/2006/relationships" xmlns:p188="http://schemas.microsoft.com/office/powerpoint/2018/8/main">
  <p188:cm id="{CD56C44C-866A-4DB1-97B1-110720D47CB4}" authorId="{8FB188BD-750F-A9C2-A489-4F04E5138A74}" created="2022-01-16T19:28:31.749">
    <pc:sldMkLst xmlns:pc="http://schemas.microsoft.com/office/powerpoint/2013/main/command">
      <pc:docMk/>
      <pc:sldMk cId="2773458357" sldId="7822"/>
    </pc:sldMkLst>
    <p188:txBody>
      <a:bodyPr/>
      <a:lstStyle/>
      <a:p>
        <a:r>
          <a:rPr lang="de-AT"/>
          <a:t>I would animated this one and bring in Block 1, then 2 and then 3</a:t>
        </a:r>
      </a:p>
    </p188:txBody>
  </p188:cm>
</p188:cmLst>
</file>

<file path=ppt/comments/modernComment_1EE5_E0106931.xml><?xml version="1.0" encoding="utf-8"?>
<p188:cmLst xmlns:a="http://schemas.openxmlformats.org/drawingml/2006/main" xmlns:r="http://schemas.openxmlformats.org/officeDocument/2006/relationships" xmlns:p188="http://schemas.microsoft.com/office/powerpoint/2018/8/main">
  <p188:cm id="{AA47F631-E0C0-473B-A34E-F8BC01B26FDF}" authorId="{8FB188BD-750F-A9C2-A489-4F04E5138A74}" created="2022-01-16T19:34:45.042">
    <ac:deMkLst xmlns:ac="http://schemas.microsoft.com/office/drawing/2013/main/command">
      <pc:docMk xmlns:pc="http://schemas.microsoft.com/office/powerpoint/2013/main/command"/>
      <pc:sldMk xmlns:pc="http://schemas.microsoft.com/office/powerpoint/2013/main/command" cId="3759171889" sldId="7909"/>
      <ac:spMk id="5" creationId="{84B321CC-7726-4CF0-A726-07E988A87A01}"/>
    </ac:deMkLst>
    <p188:txBody>
      <a:bodyPr/>
      <a:lstStyle/>
      <a:p>
        <a:r>
          <a:rPr lang="de-AT"/>
          <a:t>I would also add the link to the slides even though you already have the QR-Code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07D68-37B6-4C7B-978D-6B3E7B741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DB67F47-3B93-4959-A0CA-693B9B2E48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338B8B-203B-4458-B4DA-357934BACC1B}" type="datetimeFigureOut">
              <a:rPr lang="en-US" smtClean="0"/>
              <a:t>5/26/2022</a:t>
            </a:fld>
            <a:endParaRPr lang="en-US"/>
          </a:p>
        </p:txBody>
      </p:sp>
      <p:sp>
        <p:nvSpPr>
          <p:cNvPr id="4" name="Footer Placeholder 3">
            <a:extLst>
              <a:ext uri="{FF2B5EF4-FFF2-40B4-BE49-F238E27FC236}">
                <a16:creationId xmlns:a16="http://schemas.microsoft.com/office/drawing/2014/main" id="{9F86A2BE-3C56-4451-84D2-22ACC6187A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A6657D9-73F5-4EA4-979C-B29F2C56D4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129B78-D5AB-4A1A-B3A8-814B5F48EFCD}" type="slidenum">
              <a:rPr lang="en-US" smtClean="0"/>
              <a:t>‹#›</a:t>
            </a:fld>
            <a:endParaRPr lang="en-US"/>
          </a:p>
        </p:txBody>
      </p:sp>
    </p:spTree>
    <p:extLst>
      <p:ext uri="{BB962C8B-B14F-4D97-AF65-F5344CB8AC3E}">
        <p14:creationId xmlns:p14="http://schemas.microsoft.com/office/powerpoint/2010/main" val="564292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AA1038F-6634-544B-85D0-0C51AF60D7D8}" type="slidenum">
              <a:rPr lang="en-US" smtClean="0"/>
              <a:pPr/>
              <a:t>19</a:t>
            </a:fld>
            <a:endParaRPr lang="en-US"/>
          </a:p>
        </p:txBody>
      </p:sp>
    </p:spTree>
    <p:extLst>
      <p:ext uri="{BB962C8B-B14F-4D97-AF65-F5344CB8AC3E}">
        <p14:creationId xmlns:p14="http://schemas.microsoft.com/office/powerpoint/2010/main" val="351273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14585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180fab68e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10180fab68e_1_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10180fab68e_1_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2073a1720_1_5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102073a1720_1_5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102073a1720_1_5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39474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AA1038F-6634-544B-85D0-0C51AF60D7D8}" type="slidenum">
              <a:rPr lang="en-US" smtClean="0"/>
              <a:pPr/>
              <a:t>24</a:t>
            </a:fld>
            <a:endParaRPr lang="en-US"/>
          </a:p>
        </p:txBody>
      </p:sp>
    </p:spTree>
    <p:extLst>
      <p:ext uri="{BB962C8B-B14F-4D97-AF65-F5344CB8AC3E}">
        <p14:creationId xmlns:p14="http://schemas.microsoft.com/office/powerpoint/2010/main" val="2586617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AA1038F-6634-544B-85D0-0C51AF60D7D8}" type="slidenum">
              <a:rPr lang="en-US" smtClean="0"/>
              <a:pPr/>
              <a:t>25</a:t>
            </a:fld>
            <a:endParaRPr lang="en-US"/>
          </a:p>
        </p:txBody>
      </p:sp>
    </p:spTree>
    <p:extLst>
      <p:ext uri="{BB962C8B-B14F-4D97-AF65-F5344CB8AC3E}">
        <p14:creationId xmlns:p14="http://schemas.microsoft.com/office/powerpoint/2010/main" val="116954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98083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90434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023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AA1038F-6634-544B-85D0-0C51AF60D7D8}" type="slidenum">
              <a:rPr lang="en-US" smtClean="0"/>
              <a:pPr/>
              <a:t>34</a:t>
            </a:fld>
            <a:endParaRPr lang="en-US"/>
          </a:p>
        </p:txBody>
      </p:sp>
    </p:spTree>
    <p:extLst>
      <p:ext uri="{BB962C8B-B14F-4D97-AF65-F5344CB8AC3E}">
        <p14:creationId xmlns:p14="http://schemas.microsoft.com/office/powerpoint/2010/main" val="3362929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AA1038F-6634-544B-85D0-0C51AF60D7D8}" type="slidenum">
              <a:rPr lang="en-US" smtClean="0"/>
              <a:pPr/>
              <a:t>35</a:t>
            </a:fld>
            <a:endParaRPr lang="en-US"/>
          </a:p>
        </p:txBody>
      </p:sp>
    </p:spTree>
    <p:extLst>
      <p:ext uri="{BB962C8B-B14F-4D97-AF65-F5344CB8AC3E}">
        <p14:creationId xmlns:p14="http://schemas.microsoft.com/office/powerpoint/2010/main" val="205762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65835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But Eviction </a:t>
            </a:r>
            <a:r>
              <a:rPr lang="fr-FR" err="1"/>
              <a:t>make</a:t>
            </a:r>
            <a:r>
              <a:rPr lang="fr-FR"/>
              <a:t> </a:t>
            </a:r>
            <a:r>
              <a:rPr lang="fr-FR" err="1"/>
              <a:t>sense</a:t>
            </a:r>
            <a:r>
              <a:rPr lang="fr-FR"/>
              <a:t>….how can </a:t>
            </a:r>
            <a:r>
              <a:rPr lang="fr-FR" err="1"/>
              <a:t>we</a:t>
            </a:r>
            <a:r>
              <a:rPr lang="fr-FR"/>
              <a:t> </a:t>
            </a:r>
            <a:r>
              <a:rPr lang="fr-FR" err="1"/>
              <a:t>avoid</a:t>
            </a:r>
            <a:r>
              <a:rPr lang="fr-FR"/>
              <a:t> </a:t>
            </a:r>
            <a:r>
              <a:rPr lang="fr-FR" err="1"/>
              <a:t>this</a:t>
            </a:r>
            <a:r>
              <a:rPr lang="fr-FR"/>
              <a:t> ?</a:t>
            </a:r>
          </a:p>
          <a:p>
            <a:r>
              <a:rPr lang="fr-FR"/>
              <a:t>How can </a:t>
            </a:r>
            <a:r>
              <a:rPr lang="fr-FR" err="1"/>
              <a:t>we</a:t>
            </a:r>
            <a:r>
              <a:rPr lang="fr-FR"/>
              <a:t> </a:t>
            </a:r>
            <a:r>
              <a:rPr lang="fr-FR" err="1"/>
              <a:t>ask</a:t>
            </a:r>
            <a:r>
              <a:rPr lang="fr-FR"/>
              <a:t> k8S to </a:t>
            </a:r>
            <a:r>
              <a:rPr lang="fr-FR" err="1"/>
              <a:t>evicte</a:t>
            </a:r>
            <a:r>
              <a:rPr lang="fr-FR"/>
              <a:t> </a:t>
            </a:r>
            <a:r>
              <a:rPr lang="fr-FR" err="1"/>
              <a:t>critical</a:t>
            </a:r>
            <a:r>
              <a:rPr lang="fr-FR"/>
              <a:t> </a:t>
            </a:r>
            <a:r>
              <a:rPr lang="fr-FR" err="1"/>
              <a:t>workload</a:t>
            </a:r>
            <a:r>
              <a:rPr lang="fr-FR"/>
              <a:t> </a:t>
            </a:r>
            <a:r>
              <a:rPr lang="fr-FR" err="1"/>
              <a:t>from</a:t>
            </a:r>
            <a:r>
              <a:rPr lang="fr-FR"/>
              <a:t> </a:t>
            </a:r>
            <a:r>
              <a:rPr lang="fr-FR" err="1"/>
              <a:t>our</a:t>
            </a:r>
            <a:r>
              <a:rPr lang="fr-FR"/>
              <a:t> clusters?</a:t>
            </a:r>
            <a:endParaRPr lang="en-GB"/>
          </a:p>
        </p:txBody>
      </p:sp>
      <p:sp>
        <p:nvSpPr>
          <p:cNvPr id="4" name="Slide Number Placeholder 3"/>
          <p:cNvSpPr>
            <a:spLocks noGrp="1"/>
          </p:cNvSpPr>
          <p:nvPr>
            <p:ph type="sldNum" sz="quarter" idx="5"/>
          </p:nvPr>
        </p:nvSpPr>
        <p:spPr/>
        <p:txBody>
          <a:bodyPr/>
          <a:lstStyle/>
          <a:p>
            <a:fld id="{FAA1038F-6634-544B-85D0-0C51AF60D7D8}" type="slidenum">
              <a:rPr lang="en-US" smtClean="0"/>
              <a:pPr/>
              <a:t>6</a:t>
            </a:fld>
            <a:endParaRPr lang="en-US"/>
          </a:p>
        </p:txBody>
      </p:sp>
    </p:spTree>
    <p:extLst>
      <p:ext uri="{BB962C8B-B14F-4D97-AF65-F5344CB8AC3E}">
        <p14:creationId xmlns:p14="http://schemas.microsoft.com/office/powerpoint/2010/main" val="1437423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err="1"/>
              <a:t>Request</a:t>
            </a:r>
            <a:r>
              <a:rPr lang="fr-FR"/>
              <a:t> /Limits --- OOM Kill ( </a:t>
            </a:r>
            <a:r>
              <a:rPr lang="fr-FR" err="1"/>
              <a:t>beware</a:t>
            </a:r>
            <a:r>
              <a:rPr lang="fr-FR"/>
              <a:t> </a:t>
            </a:r>
            <a:r>
              <a:rPr lang="fr-FR" err="1"/>
              <a:t>we</a:t>
            </a:r>
            <a:r>
              <a:rPr lang="fr-FR"/>
              <a:t> </a:t>
            </a:r>
            <a:r>
              <a:rPr lang="fr-FR" err="1"/>
              <a:t>need</a:t>
            </a:r>
            <a:r>
              <a:rPr lang="fr-FR"/>
              <a:t> to </a:t>
            </a:r>
            <a:r>
              <a:rPr lang="fr-FR" err="1"/>
              <a:t>watch</a:t>
            </a:r>
            <a:endParaRPr lang="en-GB"/>
          </a:p>
        </p:txBody>
      </p:sp>
      <p:sp>
        <p:nvSpPr>
          <p:cNvPr id="4" name="Slide Number Placeholder 3"/>
          <p:cNvSpPr>
            <a:spLocks noGrp="1"/>
          </p:cNvSpPr>
          <p:nvPr>
            <p:ph type="sldNum" sz="quarter" idx="5"/>
          </p:nvPr>
        </p:nvSpPr>
        <p:spPr/>
        <p:txBody>
          <a:bodyPr/>
          <a:lstStyle/>
          <a:p>
            <a:fld id="{FAA1038F-6634-544B-85D0-0C51AF60D7D8}" type="slidenum">
              <a:rPr lang="en-US" smtClean="0"/>
              <a:pPr/>
              <a:t>7</a:t>
            </a:fld>
            <a:endParaRPr lang="en-US"/>
          </a:p>
        </p:txBody>
      </p:sp>
    </p:spTree>
    <p:extLst>
      <p:ext uri="{BB962C8B-B14F-4D97-AF65-F5344CB8AC3E}">
        <p14:creationId xmlns:p14="http://schemas.microsoft.com/office/powerpoint/2010/main" val="331093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pPr/>
              <a:t>13</a:t>
            </a:fld>
            <a:endParaRPr lang="en-US"/>
          </a:p>
        </p:txBody>
      </p:sp>
    </p:spTree>
    <p:extLst>
      <p:ext uri="{BB962C8B-B14F-4D97-AF65-F5344CB8AC3E}">
        <p14:creationId xmlns:p14="http://schemas.microsoft.com/office/powerpoint/2010/main" val="3891113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3647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26641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746008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dynatrace.com/trial"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88.xml.rels><?xml version="1.0" encoding="UTF-8" standalone="yes"?>
<Relationships xmlns="http://schemas.openxmlformats.org/package/2006/relationships"><Relationship Id="rId3" Type="http://schemas.openxmlformats.org/officeDocument/2006/relationships/hyperlink" Target="http://www.dynatrace.com/trial" TargetMode="External"/><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a:alphaModFix/>
          </a:blip>
          <a:srcRect l="36648" t="-4717" r="35664" b="56705"/>
          <a:stretch/>
        </p:blipFill>
        <p:spPr>
          <a:xfrm rot="16200000">
            <a:off x="2547153" y="-1453346"/>
            <a:ext cx="5143501" cy="8050193"/>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628650" y="800628"/>
            <a:ext cx="5978386" cy="1445611"/>
          </a:xfrm>
          <a:prstGeom prst="rect">
            <a:avLst/>
          </a:prstGeom>
        </p:spPr>
        <p:txBody>
          <a:bodyPr anchor="b">
            <a:norm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Offc" panose="02000000000000000000"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628650" y="2963756"/>
            <a:ext cx="5978386"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700838" y="2547970"/>
            <a:ext cx="581498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99596" y="4297332"/>
            <a:ext cx="2120552" cy="374631"/>
          </a:xfrm>
          <a:prstGeom prst="rect">
            <a:avLst/>
          </a:prstGeom>
        </p:spPr>
      </p:pic>
    </p:spTree>
    <p:extLst>
      <p:ext uri="{BB962C8B-B14F-4D97-AF65-F5344CB8AC3E}">
        <p14:creationId xmlns:p14="http://schemas.microsoft.com/office/powerpoint/2010/main" val="10194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0/50 image right (glow)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userDrawn="1"/>
        </p:nvPicPr>
        <p:blipFill rotWithShape="1">
          <a:blip r:embed="rId2">
            <a:alphaModFix/>
          </a:blip>
          <a:srcRect l="38177" t="6498" r="29419" b="29677"/>
          <a:stretch/>
        </p:blipFill>
        <p:spPr>
          <a:xfrm rot="16200000">
            <a:off x="1999749" y="-1995718"/>
            <a:ext cx="5142215" cy="9141714"/>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336145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3860223"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4194801" y="1"/>
            <a:ext cx="4949190" cy="5150706"/>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b="0" i="0"/>
            </a:lvl1pPr>
          </a:lstStyle>
          <a:p>
            <a:r>
              <a:rPr lang="en-US"/>
              <a:t>Click icon to add picture</a:t>
            </a:r>
          </a:p>
        </p:txBody>
      </p:sp>
    </p:spTree>
    <p:extLst>
      <p:ext uri="{BB962C8B-B14F-4D97-AF65-F5344CB8AC3E}">
        <p14:creationId xmlns:p14="http://schemas.microsoft.com/office/powerpoint/2010/main" val="402232780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47F1269-F2D3-4E40-903C-B312BED743F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89405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glow)(centered)[Mar1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220465"/>
            <a:ext cx="8871995" cy="5143500"/>
          </a:xfrm>
          <a:prstGeom prst="rect">
            <a:avLst/>
          </a:prstGeom>
        </p:spPr>
      </p:pic>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2"/>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BE92410-5C30-3D49-AC15-35746FE885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41887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glow)[Mar1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latin typeface="Bernina Sans Offc" panose="02000000000000000000" pitchFamily="2" charset="77"/>
              </a:defRPr>
            </a:lvl1pPr>
          </a:lstStyle>
          <a:p>
            <a:r>
              <a:rPr lang="en-US"/>
              <a:t>Click to edit Master title style</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96B1D48-8902-7547-80B9-C10CACF3660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179361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glow)(centered)[Mar1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latin typeface="Bernina Sans Offc" panose="02000000000000000000" pitchFamily="2" charset="77"/>
              </a:defRPr>
            </a:lvl1pPr>
          </a:lstStyle>
          <a:p>
            <a:r>
              <a:rPr lang="en-US"/>
              <a:t>Click to edit Master title style</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DC864B-AD62-CF47-AD61-83517F1C76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55433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32126648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centered)[Mar1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914DE7-3C0D-1C43-99A0-C5EBF59E03FD}"/>
              </a:ext>
            </a:extLst>
          </p:cNvPr>
          <p:cNvSpPr/>
          <p:nvPr userDrawn="1"/>
        </p:nvSpPr>
        <p:spPr>
          <a:xfrm>
            <a:off x="628650" y="826478"/>
            <a:ext cx="882098" cy="147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lgn="ctr">
              <a:defRPr b="1" i="0">
                <a:latin typeface="Bernina Sans Offc" panose="02000000000000000000" pitchFamily="2" charset="77"/>
              </a:defRPr>
            </a:lvl1pPr>
          </a:lstStyle>
          <a:p>
            <a:r>
              <a:rPr lang="en-US"/>
              <a:t>Click to edit Master title style</a:t>
            </a:r>
          </a:p>
        </p:txBody>
      </p:sp>
      <p:cxnSp>
        <p:nvCxnSpPr>
          <p:cNvPr id="4" name="Straight Connector 3">
            <a:extLst>
              <a:ext uri="{FF2B5EF4-FFF2-40B4-BE49-F238E27FC236}">
                <a16:creationId xmlns:a16="http://schemas.microsoft.com/office/drawing/2014/main" id="{82A14943-D949-4648-B2F5-1C0E38B6B41F}"/>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32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295036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3945835" y="1143000"/>
            <a:ext cx="4569515"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36869036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629841" y="1143000"/>
            <a:ext cx="4569515"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564982" y="1143000"/>
            <a:ext cx="295036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13698147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210819522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628650" y="1143001"/>
            <a:ext cx="7886700" cy="34897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205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50 image left [Mar19]">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CC0551-92C8-724C-A6E7-9C60FEB45D73}"/>
              </a:ext>
            </a:extLst>
          </p:cNvPr>
          <p:cNvSpPr/>
          <p:nvPr userDrawn="1"/>
        </p:nvSpPr>
        <p:spPr>
          <a:xfrm>
            <a:off x="628650" y="826477"/>
            <a:ext cx="892723" cy="14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113565" y="1143000"/>
            <a:ext cx="3401784"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5113564" y="273845"/>
            <a:ext cx="3401785"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
        <p:nvSpPr>
          <p:cNvPr id="4" name="Picture Placeholder 3">
            <a:extLst>
              <a:ext uri="{FF2B5EF4-FFF2-40B4-BE49-F238E27FC236}">
                <a16:creationId xmlns:a16="http://schemas.microsoft.com/office/drawing/2014/main" id="{99B16C57-CC2F-9349-9B3E-0F61A69F9619}"/>
              </a:ext>
            </a:extLst>
          </p:cNvPr>
          <p:cNvSpPr>
            <a:spLocks noGrp="1"/>
          </p:cNvSpPr>
          <p:nvPr>
            <p:ph type="pic" sz="quarter" idx="38"/>
          </p:nvPr>
        </p:nvSpPr>
        <p:spPr>
          <a:xfrm>
            <a:off x="0" y="0"/>
            <a:ext cx="4949428" cy="5150644"/>
          </a:xfrm>
          <a:custGeom>
            <a:avLst/>
            <a:gdLst>
              <a:gd name="connsiteX0" fmla="*/ 0 w 6599237"/>
              <a:gd name="connsiteY0" fmla="*/ 6867525 h 6867525"/>
              <a:gd name="connsiteX1" fmla="*/ 0 w 6599237"/>
              <a:gd name="connsiteY1" fmla="*/ 0 h 6867525"/>
              <a:gd name="connsiteX2" fmla="*/ 6599237 w 6599237"/>
              <a:gd name="connsiteY2" fmla="*/ 0 h 6867525"/>
              <a:gd name="connsiteX3" fmla="*/ 6599237 w 6599237"/>
              <a:gd name="connsiteY3" fmla="*/ 6867525 h 6867525"/>
              <a:gd name="connsiteX4" fmla="*/ 0 w 6599237"/>
              <a:gd name="connsiteY4" fmla="*/ 6867525 h 6867525"/>
              <a:gd name="connsiteX0" fmla="*/ 0 w 6599237"/>
              <a:gd name="connsiteY0" fmla="*/ 6867525 h 6867525"/>
              <a:gd name="connsiteX1" fmla="*/ 0 w 6599237"/>
              <a:gd name="connsiteY1" fmla="*/ 0 h 6867525"/>
              <a:gd name="connsiteX2" fmla="*/ 5641294 w 6599237"/>
              <a:gd name="connsiteY2" fmla="*/ 0 h 6867525"/>
              <a:gd name="connsiteX3" fmla="*/ 6599237 w 6599237"/>
              <a:gd name="connsiteY3" fmla="*/ 6867525 h 6867525"/>
              <a:gd name="connsiteX4" fmla="*/ 0 w 6599237"/>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9237" h="6867525">
                <a:moveTo>
                  <a:pt x="0" y="6867525"/>
                </a:moveTo>
                <a:lnTo>
                  <a:pt x="0" y="0"/>
                </a:lnTo>
                <a:lnTo>
                  <a:pt x="5641294" y="0"/>
                </a:lnTo>
                <a:lnTo>
                  <a:pt x="6599237" y="6867525"/>
                </a:lnTo>
                <a:lnTo>
                  <a:pt x="0" y="6867525"/>
                </a:lnTo>
                <a:close/>
              </a:path>
            </a:pathLst>
          </a:custGeom>
        </p:spPr>
        <p:txBody>
          <a:bodyPr anchor="ctr"/>
          <a:lstStyle>
            <a:lvl1pPr marL="0" indent="0" algn="ctr">
              <a:buNone/>
              <a:defRPr b="0" i="0"/>
            </a:lvl1pPr>
          </a:lstStyle>
          <a:p>
            <a:r>
              <a:rPr lang="en-US"/>
              <a:t>Click icon to add picture</a:t>
            </a:r>
          </a:p>
        </p:txBody>
      </p:sp>
      <p:cxnSp>
        <p:nvCxnSpPr>
          <p:cNvPr id="12" name="Straight Connector 11">
            <a:extLst>
              <a:ext uri="{FF2B5EF4-FFF2-40B4-BE49-F238E27FC236}">
                <a16:creationId xmlns:a16="http://schemas.microsoft.com/office/drawing/2014/main" id="{20FF1324-7235-4745-8D4C-261FD90803F9}"/>
              </a:ext>
            </a:extLst>
          </p:cNvPr>
          <p:cNvCxnSpPr>
            <a:cxnSpLocks/>
          </p:cNvCxnSpPr>
          <p:nvPr userDrawn="1"/>
        </p:nvCxnSpPr>
        <p:spPr>
          <a:xfrm>
            <a:off x="518575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1530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8712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centered)[Mar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962F105-D4DB-204E-82B6-788BC67D35DF}"/>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E225BE-7BF1-5C46-B21B-0C2E1256E933}"/>
              </a:ext>
            </a:extLst>
          </p:cNvPr>
          <p:cNvSpPr/>
          <p:nvPr userDrawn="1"/>
        </p:nvSpPr>
        <p:spPr>
          <a:xfrm>
            <a:off x="608480" y="866818"/>
            <a:ext cx="924485" cy="875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20602861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3759942"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4755409" y="1143001"/>
            <a:ext cx="3759941"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7822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47F1269-F2D3-4E40-903C-B312BED743F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28256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glow)(centered)[Mar1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220465"/>
            <a:ext cx="8871995" cy="5143500"/>
          </a:xfrm>
          <a:prstGeom prst="rect">
            <a:avLst/>
          </a:prstGeom>
        </p:spPr>
      </p:pic>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2"/>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BE92410-5C30-3D49-AC15-35746FE885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165749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glow)[Mar1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latin typeface="Bernina Sans Offc" panose="02000000000000000000" pitchFamily="2" charset="77"/>
              </a:defRPr>
            </a:lvl1pPr>
          </a:lstStyle>
          <a:p>
            <a:r>
              <a:rPr lang="en-US"/>
              <a:t>Click to edit Master title style</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96B1D48-8902-7547-80B9-C10CACF3660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40338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glow)(centered)[Mar1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latin typeface="Bernina Sans Offc" panose="02000000000000000000" pitchFamily="2" charset="77"/>
              </a:defRPr>
            </a:lvl1pPr>
          </a:lstStyle>
          <a:p>
            <a:r>
              <a:rPr lang="en-US"/>
              <a:t>Click to edit Master title style</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DC864B-AD62-CF47-AD61-83517F1C76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395874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32629753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centered)[Mar1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914DE7-3C0D-1C43-99A0-C5EBF59E03FD}"/>
              </a:ext>
            </a:extLst>
          </p:cNvPr>
          <p:cNvSpPr/>
          <p:nvPr userDrawn="1"/>
        </p:nvSpPr>
        <p:spPr>
          <a:xfrm>
            <a:off x="628650" y="826478"/>
            <a:ext cx="882098" cy="147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lgn="ctr">
              <a:defRPr b="1" i="0">
                <a:latin typeface="Bernina Sans Offc" panose="02000000000000000000" pitchFamily="2" charset="77"/>
              </a:defRPr>
            </a:lvl1pPr>
          </a:lstStyle>
          <a:p>
            <a:r>
              <a:rPr lang="en-US"/>
              <a:t>Click to edit Master title style</a:t>
            </a:r>
          </a:p>
        </p:txBody>
      </p:sp>
      <p:cxnSp>
        <p:nvCxnSpPr>
          <p:cNvPr id="4" name="Straight Connector 3">
            <a:extLst>
              <a:ext uri="{FF2B5EF4-FFF2-40B4-BE49-F238E27FC236}">
                <a16:creationId xmlns:a16="http://schemas.microsoft.com/office/drawing/2014/main" id="{82A14943-D949-4648-B2F5-1C0E38B6B41F}"/>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9674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295036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3945835" y="1143000"/>
            <a:ext cx="4569515"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1984706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image left (glow) [Mar19]">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CC0551-92C8-724C-A6E7-9C60FEB45D73}"/>
              </a:ext>
            </a:extLst>
          </p:cNvPr>
          <p:cNvSpPr/>
          <p:nvPr userDrawn="1"/>
        </p:nvSpPr>
        <p:spPr>
          <a:xfrm>
            <a:off x="628650" y="826477"/>
            <a:ext cx="892723" cy="14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026E0E51-DE77-064F-868C-5B10194AF193}"/>
              </a:ext>
            </a:extLst>
          </p:cNvPr>
          <p:cNvPicPr>
            <a:picLocks noChangeAspect="1"/>
          </p:cNvPicPr>
          <p:nvPr userDrawn="1"/>
        </p:nvPicPr>
        <p:blipFill rotWithShape="1">
          <a:blip r:embed="rId2">
            <a:alphaModFix/>
          </a:blip>
          <a:srcRect l="38177" t="6498" r="29419" b="29677"/>
          <a:stretch/>
        </p:blipFill>
        <p:spPr>
          <a:xfrm rot="5400000" flipH="1">
            <a:off x="2000250" y="-1997504"/>
            <a:ext cx="5143501" cy="9144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113565" y="1143000"/>
            <a:ext cx="3401784"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5113564" y="273845"/>
            <a:ext cx="3401785"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
        <p:nvSpPr>
          <p:cNvPr id="4" name="Picture Placeholder 3">
            <a:extLst>
              <a:ext uri="{FF2B5EF4-FFF2-40B4-BE49-F238E27FC236}">
                <a16:creationId xmlns:a16="http://schemas.microsoft.com/office/drawing/2014/main" id="{99B16C57-CC2F-9349-9B3E-0F61A69F9619}"/>
              </a:ext>
            </a:extLst>
          </p:cNvPr>
          <p:cNvSpPr>
            <a:spLocks noGrp="1"/>
          </p:cNvSpPr>
          <p:nvPr>
            <p:ph type="pic" sz="quarter" idx="38"/>
          </p:nvPr>
        </p:nvSpPr>
        <p:spPr>
          <a:xfrm>
            <a:off x="0" y="0"/>
            <a:ext cx="4949428" cy="5150644"/>
          </a:xfrm>
          <a:custGeom>
            <a:avLst/>
            <a:gdLst>
              <a:gd name="connsiteX0" fmla="*/ 0 w 6599237"/>
              <a:gd name="connsiteY0" fmla="*/ 6867525 h 6867525"/>
              <a:gd name="connsiteX1" fmla="*/ 0 w 6599237"/>
              <a:gd name="connsiteY1" fmla="*/ 0 h 6867525"/>
              <a:gd name="connsiteX2" fmla="*/ 6599237 w 6599237"/>
              <a:gd name="connsiteY2" fmla="*/ 0 h 6867525"/>
              <a:gd name="connsiteX3" fmla="*/ 6599237 w 6599237"/>
              <a:gd name="connsiteY3" fmla="*/ 6867525 h 6867525"/>
              <a:gd name="connsiteX4" fmla="*/ 0 w 6599237"/>
              <a:gd name="connsiteY4" fmla="*/ 6867525 h 6867525"/>
              <a:gd name="connsiteX0" fmla="*/ 0 w 6599237"/>
              <a:gd name="connsiteY0" fmla="*/ 6867525 h 6867525"/>
              <a:gd name="connsiteX1" fmla="*/ 0 w 6599237"/>
              <a:gd name="connsiteY1" fmla="*/ 0 h 6867525"/>
              <a:gd name="connsiteX2" fmla="*/ 5641294 w 6599237"/>
              <a:gd name="connsiteY2" fmla="*/ 0 h 6867525"/>
              <a:gd name="connsiteX3" fmla="*/ 6599237 w 6599237"/>
              <a:gd name="connsiteY3" fmla="*/ 6867525 h 6867525"/>
              <a:gd name="connsiteX4" fmla="*/ 0 w 6599237"/>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9237" h="6867525">
                <a:moveTo>
                  <a:pt x="0" y="6867525"/>
                </a:moveTo>
                <a:lnTo>
                  <a:pt x="0" y="0"/>
                </a:lnTo>
                <a:lnTo>
                  <a:pt x="5641294" y="0"/>
                </a:lnTo>
                <a:lnTo>
                  <a:pt x="6599237" y="6867525"/>
                </a:lnTo>
                <a:lnTo>
                  <a:pt x="0" y="6867525"/>
                </a:lnTo>
                <a:close/>
              </a:path>
            </a:pathLst>
          </a:custGeom>
        </p:spPr>
        <p:txBody>
          <a:bodyPr anchor="ctr"/>
          <a:lstStyle>
            <a:lvl1pPr marL="0" indent="0" algn="ctr">
              <a:buNone/>
              <a:defRPr b="0" i="0"/>
            </a:lvl1pPr>
          </a:lstStyle>
          <a:p>
            <a:r>
              <a:rPr lang="en-US"/>
              <a:t>Click icon to add picture</a:t>
            </a:r>
          </a:p>
        </p:txBody>
      </p:sp>
      <p:cxnSp>
        <p:nvCxnSpPr>
          <p:cNvPr id="12" name="Straight Connector 11">
            <a:extLst>
              <a:ext uri="{FF2B5EF4-FFF2-40B4-BE49-F238E27FC236}">
                <a16:creationId xmlns:a16="http://schemas.microsoft.com/office/drawing/2014/main" id="{20FF1324-7235-4745-8D4C-261FD90803F9}"/>
              </a:ext>
            </a:extLst>
          </p:cNvPr>
          <p:cNvCxnSpPr>
            <a:cxnSpLocks/>
          </p:cNvCxnSpPr>
          <p:nvPr userDrawn="1"/>
        </p:nvCxnSpPr>
        <p:spPr>
          <a:xfrm>
            <a:off x="518575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00643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629841" y="1143000"/>
            <a:ext cx="4569515"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564982" y="1143000"/>
            <a:ext cx="295036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40417246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573464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F586-A49C-AB44-BB8A-F38D26A9569E}"/>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69908D39-1DE2-5E4E-B090-B471A7E9A6D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D7124B46-C0F0-FD46-BA3E-36471E62A69F}"/>
              </a:ext>
            </a:extLst>
          </p:cNvPr>
          <p:cNvSpPr>
            <a:spLocks noGrp="1"/>
          </p:cNvSpPr>
          <p:nvPr>
            <p:ph type="dt" sz="half" idx="10"/>
          </p:nvPr>
        </p:nvSpPr>
        <p:spPr/>
        <p:txBody>
          <a:bodyPr/>
          <a:lstStyle/>
          <a:p>
            <a:fld id="{A57289A7-3966-294F-AFF0-90C29D729476}" type="datetimeFigureOut">
              <a:rPr lang="en-GB" smtClean="0"/>
              <a:t>26/05/2022</a:t>
            </a:fld>
            <a:endParaRPr lang="en-GB"/>
          </a:p>
        </p:txBody>
      </p:sp>
      <p:sp>
        <p:nvSpPr>
          <p:cNvPr id="5" name="Footer Placeholder 4">
            <a:extLst>
              <a:ext uri="{FF2B5EF4-FFF2-40B4-BE49-F238E27FC236}">
                <a16:creationId xmlns:a16="http://schemas.microsoft.com/office/drawing/2014/main" id="{9C6D26A8-73A3-6841-A568-C4C8EF3B0B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A988E8-EF53-2A43-950E-C740FB4A3B5D}"/>
              </a:ext>
            </a:extLst>
          </p:cNvPr>
          <p:cNvSpPr>
            <a:spLocks noGrp="1"/>
          </p:cNvSpPr>
          <p:nvPr>
            <p:ph type="sldNum" sz="quarter" idx="12"/>
          </p:nvPr>
        </p:nvSpPr>
        <p:spPr/>
        <p:txBody>
          <a:bodyPr/>
          <a:lstStyle/>
          <a:p>
            <a:fld id="{5207E2DA-84FC-2143-86CB-ADFDD503A970}" type="slidenum">
              <a:rPr lang="en-GB" smtClean="0"/>
              <a:t>‹#›</a:t>
            </a:fld>
            <a:endParaRPr lang="en-GB"/>
          </a:p>
        </p:txBody>
      </p:sp>
    </p:spTree>
    <p:extLst>
      <p:ext uri="{BB962C8B-B14F-4D97-AF65-F5344CB8AC3E}">
        <p14:creationId xmlns:p14="http://schemas.microsoft.com/office/powerpoint/2010/main" val="6864351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87919722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Tree>
    <p:extLst>
      <p:ext uri="{BB962C8B-B14F-4D97-AF65-F5344CB8AC3E}">
        <p14:creationId xmlns:p14="http://schemas.microsoft.com/office/powerpoint/2010/main" val="21547383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Slide" type="title" preserve="1">
  <p:cSld name="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2"/>
          <p:cNvPicPr preferRelativeResize="0"/>
          <p:nvPr/>
        </p:nvPicPr>
        <p:blipFill>
          <a:blip r:embed="rId2">
            <a:alphaModFix/>
          </a:blip>
          <a:stretch>
            <a:fillRect/>
          </a:stretch>
        </p:blipFill>
        <p:spPr>
          <a:xfrm>
            <a:off x="-24425" y="-13750"/>
            <a:ext cx="9185401" cy="5168899"/>
          </a:xfrm>
          <a:prstGeom prst="rect">
            <a:avLst/>
          </a:prstGeom>
          <a:noFill/>
          <a:ln>
            <a:noFill/>
          </a:ln>
        </p:spPr>
      </p:pic>
      <p:sp>
        <p:nvSpPr>
          <p:cNvPr id="12" name="Google Shape;12;p2"/>
          <p:cNvSpPr txBox="1">
            <a:spLocks noGrp="1"/>
          </p:cNvSpPr>
          <p:nvPr>
            <p:ph type="title"/>
          </p:nvPr>
        </p:nvSpPr>
        <p:spPr>
          <a:xfrm>
            <a:off x="545450" y="2101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40302911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Slide 1 1" preserve="1">
  <p:cSld name="Title Slide 1 1">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3"/>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16" name="Google Shape;16;p3"/>
          <p:cNvSpPr txBox="1">
            <a:spLocks noGrp="1"/>
          </p:cNvSpPr>
          <p:nvPr>
            <p:ph type="title"/>
          </p:nvPr>
        </p:nvSpPr>
        <p:spPr>
          <a:xfrm>
            <a:off x="545450" y="2101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24526148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Slide 1 1 1" preserve="1">
  <p:cSld name="Title Slide 1 1 1">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 name="Google Shape;19;p4"/>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20" name="Google Shape;20;p4"/>
          <p:cNvSpPr txBox="1">
            <a:spLocks noGrp="1"/>
          </p:cNvSpPr>
          <p:nvPr>
            <p:ph type="title"/>
          </p:nvPr>
        </p:nvSpPr>
        <p:spPr>
          <a:xfrm>
            <a:off x="545450" y="2101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15457668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Slide 1 1 1 1" preserve="1">
  <p:cSld name="Title Slide 1 1 1 1">
    <p:spTree>
      <p:nvGrpSpPr>
        <p:cNvPr id="1" name="Shape 21"/>
        <p:cNvGrpSpPr/>
        <p:nvPr/>
      </p:nvGrpSpPr>
      <p:grpSpPr>
        <a:xfrm>
          <a:off x="0" y="0"/>
          <a:ext cx="0" cy="0"/>
          <a:chOff x="0" y="0"/>
          <a:chExt cx="0" cy="0"/>
        </a:xfrm>
      </p:grpSpPr>
      <p:sp>
        <p:nvSpPr>
          <p:cNvPr id="22" name="Google Shape;2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p5"/>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24" name="Google Shape;24;p5"/>
          <p:cNvSpPr txBox="1">
            <a:spLocks noGrp="1"/>
          </p:cNvSpPr>
          <p:nvPr>
            <p:ph type="title"/>
          </p:nvPr>
        </p:nvSpPr>
        <p:spPr>
          <a:xfrm>
            <a:off x="545450" y="2101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3421719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Slide 2" preserve="1" userDrawn="1">
  <p:cSld name="Title Slide 2">
    <p:spTree>
      <p:nvGrpSpPr>
        <p:cNvPr id="1" name="Shape 25"/>
        <p:cNvGrpSpPr/>
        <p:nvPr/>
      </p:nvGrpSpPr>
      <p:grpSpPr>
        <a:xfrm>
          <a:off x="0" y="0"/>
          <a:ext cx="0" cy="0"/>
          <a:chOff x="0" y="0"/>
          <a:chExt cx="0" cy="0"/>
        </a:xfrm>
      </p:grpSpPr>
      <p:sp>
        <p:nvSpPr>
          <p:cNvPr id="26" name="Google Shape;2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7" name="Google Shape;27;p6"/>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Google Shape;24;p5">
            <a:extLst>
              <a:ext uri="{FF2B5EF4-FFF2-40B4-BE49-F238E27FC236}">
                <a16:creationId xmlns:a16="http://schemas.microsoft.com/office/drawing/2014/main" id="{1AFE6B4E-8B52-4B38-A6A7-A00D1D7F89C3}"/>
              </a:ext>
            </a:extLst>
          </p:cNvPr>
          <p:cNvSpPr txBox="1">
            <a:spLocks noGrp="1"/>
          </p:cNvSpPr>
          <p:nvPr>
            <p:ph type="title"/>
          </p:nvPr>
        </p:nvSpPr>
        <p:spPr>
          <a:xfrm>
            <a:off x="545450" y="2101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16656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2693624" y="273845"/>
            <a:ext cx="5821726" cy="552633"/>
          </a:xfrm>
        </p:spPr>
        <p:txBody>
          <a:bodyPr>
            <a:normAutofit/>
          </a:bodyPr>
          <a:lstStyle>
            <a:lvl1pPr>
              <a:defRPr sz="1500" b="1" i="0">
                <a:solidFill>
                  <a:schemeClr val="bg1"/>
                </a:solidFill>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2693624" y="1143001"/>
            <a:ext cx="5821726" cy="3489722"/>
          </a:xfrm>
        </p:spPr>
        <p:txBody>
          <a:bodyPr/>
          <a:lstStyle>
            <a:lvl1pPr>
              <a:defRPr b="0" i="0">
                <a:solidFill>
                  <a:schemeClr val="bg1"/>
                </a:solidFill>
              </a:defRPr>
            </a:lvl1pPr>
            <a:lvl2pPr>
              <a:defRPr b="0" i="0">
                <a:solidFill>
                  <a:schemeClr val="bg1"/>
                </a:solidFill>
              </a:defRPr>
            </a:lvl2pPr>
            <a:lvl3pPr>
              <a:defRPr b="0" i="0">
                <a:solidFill>
                  <a:schemeClr val="bg1"/>
                </a:solidFill>
              </a:defRPr>
            </a:lvl3pPr>
            <a:lvl4pPr>
              <a:defRPr b="0" i="0">
                <a:solidFill>
                  <a:schemeClr val="bg1"/>
                </a:solidFill>
              </a:defRPr>
            </a:lvl4pPr>
            <a:lvl5pPr>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1" y="0"/>
            <a:ext cx="223728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050" b="0" i="0">
              <a:latin typeface="Bernina Sans Offc Light" pitchFamily="2" charset="0"/>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2769481"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335279" y="1143000"/>
            <a:ext cx="1562091" cy="3489722"/>
          </a:xfrm>
          <a:prstGeom prst="rect">
            <a:avLst/>
          </a:prstGeom>
        </p:spPr>
        <p:txBody>
          <a:bodyPr>
            <a:normAutofit/>
          </a:bodyPr>
          <a:lstStyle>
            <a:lvl1pPr marL="0" indent="0" algn="r">
              <a:lnSpc>
                <a:spcPct val="120000"/>
              </a:lnSpc>
              <a:spcBef>
                <a:spcPts val="3150"/>
              </a:spcBef>
              <a:buNone/>
              <a:defRPr sz="1125" b="0" i="0">
                <a:solidFill>
                  <a:schemeClr val="bg1">
                    <a:lumMod val="85000"/>
                  </a:schemeClr>
                </a:solidFill>
                <a:latin typeface="Bernina Sans Offc" panose="02000000000000000000" pitchFamily="2" charset="77"/>
              </a:defRPr>
            </a:lvl1pPr>
            <a:lvl2pPr>
              <a:lnSpc>
                <a:spcPct val="120000"/>
              </a:lnSpc>
              <a:defRPr sz="1350">
                <a:solidFill>
                  <a:schemeClr val="bg1"/>
                </a:solidFill>
              </a:defRPr>
            </a:lvl2pPr>
            <a:lvl3pPr>
              <a:lnSpc>
                <a:spcPct val="120000"/>
              </a:lnSpc>
              <a:defRPr sz="12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vl6pPr>
              <a:defRPr sz="1500"/>
            </a:lvl6pPr>
            <a:lvl7pPr>
              <a:defRPr sz="1500"/>
            </a:lvl7pPr>
            <a:lvl8pPr>
              <a:defRPr sz="1500"/>
            </a:lvl8pPr>
            <a:lvl9pPr>
              <a:defRPr sz="15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335279" y="273844"/>
            <a:ext cx="1562091" cy="552635"/>
          </a:xfrm>
        </p:spPr>
        <p:txBody>
          <a:bodyPr anchor="b">
            <a:normAutofit/>
          </a:bodyPr>
          <a:lstStyle>
            <a:lvl1pPr marL="0" indent="0" algn="r">
              <a:buNone/>
              <a:defRPr lang="en-US" sz="1500" b="1" i="0" kern="1200" dirty="0">
                <a:solidFill>
                  <a:schemeClr val="tx1"/>
                </a:solidFill>
                <a:latin typeface="Bernina Sans Offc" panose="02000000000000000000" pitchFamily="2" charset="77"/>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4677831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a" preserve="1" userDrawn="1">
  <p:cSld name="a">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 name="Google Shape;30;p7"/>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Google Shape;24;p5">
            <a:extLst>
              <a:ext uri="{FF2B5EF4-FFF2-40B4-BE49-F238E27FC236}">
                <a16:creationId xmlns:a16="http://schemas.microsoft.com/office/drawing/2014/main" id="{5E984404-66CF-4171-8BAF-2350583D6286}"/>
              </a:ext>
            </a:extLst>
          </p:cNvPr>
          <p:cNvSpPr txBox="1">
            <a:spLocks noGrp="1"/>
          </p:cNvSpPr>
          <p:nvPr>
            <p:ph type="title"/>
          </p:nvPr>
        </p:nvSpPr>
        <p:spPr>
          <a:xfrm>
            <a:off x="545450" y="2101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16180815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Slide 3 1" preserve="1" userDrawn="1">
  <p:cSld name="Title Slide 3 1">
    <p:spTree>
      <p:nvGrpSpPr>
        <p:cNvPr id="1" name="Shape 31"/>
        <p:cNvGrpSpPr/>
        <p:nvPr/>
      </p:nvGrpSpPr>
      <p:grpSpPr>
        <a:xfrm>
          <a:off x="0" y="0"/>
          <a:ext cx="0" cy="0"/>
          <a:chOff x="0" y="0"/>
          <a:chExt cx="0" cy="0"/>
        </a:xfrm>
      </p:grpSpPr>
      <p:sp>
        <p:nvSpPr>
          <p:cNvPr id="32" name="Google Shape;3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3" name="Google Shape;33;p8"/>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Google Shape;24;p5">
            <a:extLst>
              <a:ext uri="{FF2B5EF4-FFF2-40B4-BE49-F238E27FC236}">
                <a16:creationId xmlns:a16="http://schemas.microsoft.com/office/drawing/2014/main" id="{3960FAC9-CE11-40B8-88DC-70EF0D3ADB8B}"/>
              </a:ext>
            </a:extLst>
          </p:cNvPr>
          <p:cNvSpPr txBox="1">
            <a:spLocks noGrp="1"/>
          </p:cNvSpPr>
          <p:nvPr>
            <p:ph type="title"/>
          </p:nvPr>
        </p:nvSpPr>
        <p:spPr>
          <a:xfrm>
            <a:off x="545450" y="2101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8870077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Slide 4" preserve="1" userDrawn="1">
  <p:cSld name="Title Slide 4">
    <p:spTree>
      <p:nvGrpSpPr>
        <p:cNvPr id="1" name="Shape 34"/>
        <p:cNvGrpSpPr/>
        <p:nvPr/>
      </p:nvGrpSpPr>
      <p:grpSpPr>
        <a:xfrm>
          <a:off x="0" y="0"/>
          <a:ext cx="0" cy="0"/>
          <a:chOff x="0" y="0"/>
          <a:chExt cx="0" cy="0"/>
        </a:xfrm>
      </p:grpSpPr>
      <p:sp>
        <p:nvSpPr>
          <p:cNvPr id="35" name="Google Shape;3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6" name="Google Shape;36;p9"/>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Google Shape;24;p5">
            <a:extLst>
              <a:ext uri="{FF2B5EF4-FFF2-40B4-BE49-F238E27FC236}">
                <a16:creationId xmlns:a16="http://schemas.microsoft.com/office/drawing/2014/main" id="{45DF9ED3-8265-4B08-B5B5-EC049D6EE108}"/>
              </a:ext>
            </a:extLst>
          </p:cNvPr>
          <p:cNvSpPr txBox="1">
            <a:spLocks noGrp="1"/>
          </p:cNvSpPr>
          <p:nvPr>
            <p:ph type="title"/>
          </p:nvPr>
        </p:nvSpPr>
        <p:spPr>
          <a:xfrm>
            <a:off x="545450" y="2101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10623844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lide 4 1" preserve="1" userDrawn="1">
  <p:cSld name="Title Slide 4 1">
    <p:spTree>
      <p:nvGrpSpPr>
        <p:cNvPr id="1" name="Shape 37"/>
        <p:cNvGrpSpPr/>
        <p:nvPr/>
      </p:nvGrpSpPr>
      <p:grpSpPr>
        <a:xfrm>
          <a:off x="0" y="0"/>
          <a:ext cx="0" cy="0"/>
          <a:chOff x="0" y="0"/>
          <a:chExt cx="0" cy="0"/>
        </a:xfrm>
      </p:grpSpPr>
      <p:sp>
        <p:nvSpPr>
          <p:cNvPr id="38" name="Google Shape;3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10"/>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Google Shape;24;p5">
            <a:extLst>
              <a:ext uri="{FF2B5EF4-FFF2-40B4-BE49-F238E27FC236}">
                <a16:creationId xmlns:a16="http://schemas.microsoft.com/office/drawing/2014/main" id="{FD0EE868-ECF8-4F4D-BB36-5ACB59DE7718}"/>
              </a:ext>
            </a:extLst>
          </p:cNvPr>
          <p:cNvSpPr txBox="1">
            <a:spLocks noGrp="1"/>
          </p:cNvSpPr>
          <p:nvPr>
            <p:ph type="title"/>
          </p:nvPr>
        </p:nvSpPr>
        <p:spPr>
          <a:xfrm>
            <a:off x="545450" y="2101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10695535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 Slide" preserve="1">
  <p:cSld name="Section Slide">
    <p:spTree>
      <p:nvGrpSpPr>
        <p:cNvPr id="1" name="Shape 40"/>
        <p:cNvGrpSpPr/>
        <p:nvPr/>
      </p:nvGrpSpPr>
      <p:grpSpPr>
        <a:xfrm>
          <a:off x="0" y="0"/>
          <a:ext cx="0" cy="0"/>
          <a:chOff x="0" y="0"/>
          <a:chExt cx="0" cy="0"/>
        </a:xfrm>
      </p:grpSpPr>
      <p:sp>
        <p:nvSpPr>
          <p:cNvPr id="41" name="Google Shape;4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11"/>
          <p:cNvPicPr preferRelativeResize="0"/>
          <p:nvPr/>
        </p:nvPicPr>
        <p:blipFill rotWithShape="1">
          <a:blip r:embed="rId2">
            <a:alphaModFix/>
          </a:blip>
          <a:srcRect/>
          <a:stretch/>
        </p:blipFill>
        <p:spPr>
          <a:xfrm>
            <a:off x="-24425" y="-13750"/>
            <a:ext cx="9185401" cy="5168899"/>
          </a:xfrm>
          <a:prstGeom prst="rect">
            <a:avLst/>
          </a:prstGeom>
          <a:noFill/>
          <a:ln>
            <a:noFill/>
          </a:ln>
        </p:spPr>
      </p:pic>
    </p:spTree>
    <p:extLst>
      <p:ext uri="{BB962C8B-B14F-4D97-AF65-F5344CB8AC3E}">
        <p14:creationId xmlns:p14="http://schemas.microsoft.com/office/powerpoint/2010/main" val="17277275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Section Slide 1" preserve="1">
  <p:cSld name="Section Slide 1">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12"/>
          <p:cNvPicPr preferRelativeResize="0"/>
          <p:nvPr/>
        </p:nvPicPr>
        <p:blipFill rotWithShape="1">
          <a:blip r:embed="rId2">
            <a:alphaModFix/>
          </a:blip>
          <a:srcRect/>
          <a:stretch/>
        </p:blipFill>
        <p:spPr>
          <a:xfrm>
            <a:off x="-24425" y="-13750"/>
            <a:ext cx="9185401" cy="5168899"/>
          </a:xfrm>
          <a:prstGeom prst="rect">
            <a:avLst/>
          </a:prstGeom>
          <a:noFill/>
          <a:ln>
            <a:noFill/>
          </a:ln>
        </p:spPr>
      </p:pic>
    </p:spTree>
    <p:extLst>
      <p:ext uri="{BB962C8B-B14F-4D97-AF65-F5344CB8AC3E}">
        <p14:creationId xmlns:p14="http://schemas.microsoft.com/office/powerpoint/2010/main" val="201587423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Section Slide 1 1" preserve="1">
  <p:cSld name="Section Slide 1 1">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8" name="Google Shape;48;p13"/>
          <p:cNvPicPr preferRelativeResize="0"/>
          <p:nvPr/>
        </p:nvPicPr>
        <p:blipFill rotWithShape="1">
          <a:blip r:embed="rId2">
            <a:alphaModFix/>
          </a:blip>
          <a:srcRect/>
          <a:stretch/>
        </p:blipFill>
        <p:spPr>
          <a:xfrm>
            <a:off x="-24425" y="-13750"/>
            <a:ext cx="9185401" cy="5168899"/>
          </a:xfrm>
          <a:prstGeom prst="rect">
            <a:avLst/>
          </a:prstGeom>
          <a:noFill/>
          <a:ln>
            <a:noFill/>
          </a:ln>
        </p:spPr>
      </p:pic>
    </p:spTree>
    <p:extLst>
      <p:ext uri="{BB962C8B-B14F-4D97-AF65-F5344CB8AC3E}">
        <p14:creationId xmlns:p14="http://schemas.microsoft.com/office/powerpoint/2010/main" val="275899565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slide 6" preserve="1">
  <p:cSld name="Title slide 6">
    <p:spTree>
      <p:nvGrpSpPr>
        <p:cNvPr id="1" name="Shape 49"/>
        <p:cNvGrpSpPr/>
        <p:nvPr/>
      </p:nvGrpSpPr>
      <p:grpSpPr>
        <a:xfrm>
          <a:off x="0" y="0"/>
          <a:ext cx="0" cy="0"/>
          <a:chOff x="0" y="0"/>
          <a:chExt cx="0" cy="0"/>
        </a:xfrm>
      </p:grpSpPr>
      <p:sp>
        <p:nvSpPr>
          <p:cNvPr id="50" name="Google Shape;5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1" name="Google Shape;51;p14"/>
          <p:cNvPicPr preferRelativeResize="0"/>
          <p:nvPr/>
        </p:nvPicPr>
        <p:blipFill rotWithShape="1">
          <a:blip r:embed="rId2">
            <a:alphaModFix/>
          </a:blip>
          <a:srcRect/>
          <a:stretch/>
        </p:blipFill>
        <p:spPr>
          <a:xfrm>
            <a:off x="-20701" y="-25399"/>
            <a:ext cx="9185401" cy="5168899"/>
          </a:xfrm>
          <a:prstGeom prst="rect">
            <a:avLst/>
          </a:prstGeom>
          <a:noFill/>
          <a:ln>
            <a:noFill/>
          </a:ln>
        </p:spPr>
      </p:pic>
    </p:spTree>
    <p:extLst>
      <p:ext uri="{BB962C8B-B14F-4D97-AF65-F5344CB8AC3E}">
        <p14:creationId xmlns:p14="http://schemas.microsoft.com/office/powerpoint/2010/main" val="25398519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slide 6 1" preserve="1">
  <p:cSld name="Title slide 6 1">
    <p:spTree>
      <p:nvGrpSpPr>
        <p:cNvPr id="1" name="Shape 52"/>
        <p:cNvGrpSpPr/>
        <p:nvPr/>
      </p:nvGrpSpPr>
      <p:grpSpPr>
        <a:xfrm>
          <a:off x="0" y="0"/>
          <a:ext cx="0" cy="0"/>
          <a:chOff x="0" y="0"/>
          <a:chExt cx="0" cy="0"/>
        </a:xfrm>
      </p:grpSpPr>
      <p:sp>
        <p:nvSpPr>
          <p:cNvPr id="53" name="Google Shape;5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5"/>
          <p:cNvPicPr preferRelativeResize="0"/>
          <p:nvPr/>
        </p:nvPicPr>
        <p:blipFill rotWithShape="1">
          <a:blip r:embed="rId2">
            <a:alphaModFix/>
          </a:blip>
          <a:srcRect/>
          <a:stretch/>
        </p:blipFill>
        <p:spPr>
          <a:xfrm>
            <a:off x="-24425" y="-13750"/>
            <a:ext cx="9185401" cy="5168899"/>
          </a:xfrm>
          <a:prstGeom prst="rect">
            <a:avLst/>
          </a:prstGeom>
          <a:noFill/>
          <a:ln>
            <a:noFill/>
          </a:ln>
        </p:spPr>
      </p:pic>
    </p:spTree>
    <p:extLst>
      <p:ext uri="{BB962C8B-B14F-4D97-AF65-F5344CB8AC3E}">
        <p14:creationId xmlns:p14="http://schemas.microsoft.com/office/powerpoint/2010/main" val="140749182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Presentation Slide 1" preserve="1" userDrawn="1">
  <p:cSld name="Presentation Slide 1">
    <p:spTree>
      <p:nvGrpSpPr>
        <p:cNvPr id="1" name="Shape 55"/>
        <p:cNvGrpSpPr/>
        <p:nvPr/>
      </p:nvGrpSpPr>
      <p:grpSpPr>
        <a:xfrm>
          <a:off x="0" y="0"/>
          <a:ext cx="0" cy="0"/>
          <a:chOff x="0" y="0"/>
          <a:chExt cx="0" cy="0"/>
        </a:xfrm>
      </p:grpSpPr>
      <p:sp>
        <p:nvSpPr>
          <p:cNvPr id="56" name="Google Shape;5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6"/>
          <p:cNvPicPr preferRelativeResize="0"/>
          <p:nvPr/>
        </p:nvPicPr>
        <p:blipFill rotWithShape="1">
          <a:blip r:embed="rId2">
            <a:alphaModFix/>
          </a:blip>
          <a:srcRect/>
          <a:stretch/>
        </p:blipFill>
        <p:spPr>
          <a:xfrm>
            <a:off x="0" y="-25399"/>
            <a:ext cx="9185401" cy="5168899"/>
          </a:xfrm>
          <a:prstGeom prst="rect">
            <a:avLst/>
          </a:prstGeom>
          <a:noFill/>
          <a:ln>
            <a:noFill/>
          </a:ln>
        </p:spPr>
      </p:pic>
      <p:sp>
        <p:nvSpPr>
          <p:cNvPr id="4" name="Title 1">
            <a:extLst>
              <a:ext uri="{FF2B5EF4-FFF2-40B4-BE49-F238E27FC236}">
                <a16:creationId xmlns:a16="http://schemas.microsoft.com/office/drawing/2014/main" id="{3B3B0824-DCCA-476C-823A-7E290BFAEA7C}"/>
              </a:ext>
            </a:extLst>
          </p:cNvPr>
          <p:cNvSpPr>
            <a:spLocks noGrp="1"/>
          </p:cNvSpPr>
          <p:nvPr>
            <p:ph type="title"/>
          </p:nvPr>
        </p:nvSpPr>
        <p:spPr>
          <a:xfrm>
            <a:off x="1778793" y="6168"/>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D3D07B93-51E4-468B-A18E-1508E4FDF0FB}"/>
              </a:ext>
            </a:extLst>
          </p:cNvPr>
          <p:cNvSpPr>
            <a:spLocks noGrp="1"/>
          </p:cNvSpPr>
          <p:nvPr>
            <p:ph type="body" sz="quarter" idx="10"/>
          </p:nvPr>
        </p:nvSpPr>
        <p:spPr>
          <a:xfrm>
            <a:off x="421515" y="1169924"/>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125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628650" y="0"/>
            <a:ext cx="8432904" cy="114674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9144000" cy="51435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1" y="1"/>
            <a:ext cx="8871995" cy="51435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1" y="-1"/>
            <a:ext cx="9146213" cy="524637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628650" y="1656325"/>
            <a:ext cx="7886700" cy="1152338"/>
          </a:xfrm>
        </p:spPr>
        <p:txBody>
          <a:bodyPr anchor="b">
            <a:normAutofit/>
          </a:bodyPr>
          <a:lstStyle>
            <a:lvl1pPr>
              <a:defRPr sz="3300" b="1" i="0">
                <a:latin typeface="Bernina Sans Offc" panose="02000000000000000000" pitchFamily="2" charset="77"/>
              </a:defRPr>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700837" y="3052069"/>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9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Presentation Slide 1" preserve="1" userDrawn="1">
  <p:cSld name="1_Presentation Slide 1">
    <p:spTree>
      <p:nvGrpSpPr>
        <p:cNvPr id="1" name="Shape 55"/>
        <p:cNvGrpSpPr/>
        <p:nvPr/>
      </p:nvGrpSpPr>
      <p:grpSpPr>
        <a:xfrm>
          <a:off x="0" y="0"/>
          <a:ext cx="0" cy="0"/>
          <a:chOff x="0" y="0"/>
          <a:chExt cx="0" cy="0"/>
        </a:xfrm>
      </p:grpSpPr>
      <p:sp>
        <p:nvSpPr>
          <p:cNvPr id="56" name="Google Shape;5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6"/>
          <p:cNvPicPr preferRelativeResize="0"/>
          <p:nvPr/>
        </p:nvPicPr>
        <p:blipFill rotWithShape="1">
          <a:blip r:embed="rId2">
            <a:alphaModFix/>
          </a:blip>
          <a:srcRect/>
          <a:stretch/>
        </p:blipFill>
        <p:spPr>
          <a:xfrm>
            <a:off x="0" y="-25399"/>
            <a:ext cx="9185401" cy="5168899"/>
          </a:xfrm>
          <a:prstGeom prst="rect">
            <a:avLst/>
          </a:prstGeom>
          <a:noFill/>
          <a:ln>
            <a:noFill/>
          </a:ln>
        </p:spPr>
      </p:pic>
      <p:sp>
        <p:nvSpPr>
          <p:cNvPr id="4" name="Title 1">
            <a:extLst>
              <a:ext uri="{FF2B5EF4-FFF2-40B4-BE49-F238E27FC236}">
                <a16:creationId xmlns:a16="http://schemas.microsoft.com/office/drawing/2014/main" id="{3B3B0824-DCCA-476C-823A-7E290BFAEA7C}"/>
              </a:ext>
            </a:extLst>
          </p:cNvPr>
          <p:cNvSpPr>
            <a:spLocks noGrp="1"/>
          </p:cNvSpPr>
          <p:nvPr>
            <p:ph type="title"/>
          </p:nvPr>
        </p:nvSpPr>
        <p:spPr>
          <a:xfrm>
            <a:off x="1728787" y="79591"/>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6" name="Content Placeholder 2">
            <a:extLst>
              <a:ext uri="{FF2B5EF4-FFF2-40B4-BE49-F238E27FC236}">
                <a16:creationId xmlns:a16="http://schemas.microsoft.com/office/drawing/2014/main" id="{0E9DEC00-EB1F-4B6A-B7BB-4DF6A03F48EF}"/>
              </a:ext>
            </a:extLst>
          </p:cNvPr>
          <p:cNvSpPr>
            <a:spLocks noGrp="1"/>
          </p:cNvSpPr>
          <p:nvPr>
            <p:ph sz="half" idx="1"/>
          </p:nvPr>
        </p:nvSpPr>
        <p:spPr>
          <a:xfrm>
            <a:off x="628650" y="1143001"/>
            <a:ext cx="3759942"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6560D6C6-2CB3-4909-AF13-889BAB839B3F}"/>
              </a:ext>
            </a:extLst>
          </p:cNvPr>
          <p:cNvSpPr>
            <a:spLocks noGrp="1"/>
          </p:cNvSpPr>
          <p:nvPr>
            <p:ph sz="half" idx="2"/>
          </p:nvPr>
        </p:nvSpPr>
        <p:spPr>
          <a:xfrm>
            <a:off x="4755409" y="1143001"/>
            <a:ext cx="3759941"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2082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Presentation Slide 1" preserve="1" userDrawn="1">
  <p:cSld name="1_Presentation Slide 1">
    <p:spTree>
      <p:nvGrpSpPr>
        <p:cNvPr id="1" name="Shape 55"/>
        <p:cNvGrpSpPr/>
        <p:nvPr/>
      </p:nvGrpSpPr>
      <p:grpSpPr>
        <a:xfrm>
          <a:off x="0" y="0"/>
          <a:ext cx="0" cy="0"/>
          <a:chOff x="0" y="0"/>
          <a:chExt cx="0" cy="0"/>
        </a:xfrm>
      </p:grpSpPr>
      <p:sp>
        <p:nvSpPr>
          <p:cNvPr id="56" name="Google Shape;5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6"/>
          <p:cNvPicPr preferRelativeResize="0"/>
          <p:nvPr/>
        </p:nvPicPr>
        <p:blipFill rotWithShape="1">
          <a:blip r:embed="rId2">
            <a:alphaModFix/>
          </a:blip>
          <a:srcRect/>
          <a:stretch/>
        </p:blipFill>
        <p:spPr>
          <a:xfrm>
            <a:off x="0" y="-25399"/>
            <a:ext cx="9185401" cy="5168899"/>
          </a:xfrm>
          <a:prstGeom prst="rect">
            <a:avLst/>
          </a:prstGeom>
          <a:noFill/>
          <a:ln>
            <a:noFill/>
          </a:ln>
        </p:spPr>
      </p:pic>
      <p:sp>
        <p:nvSpPr>
          <p:cNvPr id="4" name="Title 1">
            <a:extLst>
              <a:ext uri="{FF2B5EF4-FFF2-40B4-BE49-F238E27FC236}">
                <a16:creationId xmlns:a16="http://schemas.microsoft.com/office/drawing/2014/main" id="{3B3B0824-DCCA-476C-823A-7E290BFAEA7C}"/>
              </a:ext>
            </a:extLst>
          </p:cNvPr>
          <p:cNvSpPr>
            <a:spLocks noGrp="1"/>
          </p:cNvSpPr>
          <p:nvPr>
            <p:ph type="title"/>
          </p:nvPr>
        </p:nvSpPr>
        <p:spPr>
          <a:xfrm>
            <a:off x="1728787" y="79591"/>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8" name="Content Placeholder 2">
            <a:extLst>
              <a:ext uri="{FF2B5EF4-FFF2-40B4-BE49-F238E27FC236}">
                <a16:creationId xmlns:a16="http://schemas.microsoft.com/office/drawing/2014/main" id="{3EBF7B81-1792-4B5A-8CA5-BF003BF6AFAE}"/>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A583F1C5-3B98-4911-B9D4-2F2879495F1C}"/>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575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Presentation Slide 2" preserve="1" userDrawn="1">
  <p:cSld name="Presentation Slide 2">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0" name="Google Shape;60;p17"/>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1F88A58F-354A-4469-875F-3F2DF4621B06}"/>
              </a:ext>
            </a:extLst>
          </p:cNvPr>
          <p:cNvSpPr>
            <a:spLocks noGrp="1"/>
          </p:cNvSpPr>
          <p:nvPr>
            <p:ph type="title"/>
          </p:nvPr>
        </p:nvSpPr>
        <p:spPr>
          <a:xfrm>
            <a:off x="1778793" y="6168"/>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9476607A-940D-4572-AA52-F5365C5CC125}"/>
              </a:ext>
            </a:extLst>
          </p:cNvPr>
          <p:cNvSpPr>
            <a:spLocks noGrp="1"/>
          </p:cNvSpPr>
          <p:nvPr>
            <p:ph type="body" sz="quarter" idx="10"/>
          </p:nvPr>
        </p:nvSpPr>
        <p:spPr>
          <a:xfrm>
            <a:off x="421515" y="1169924"/>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36803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Presentation Slide 2" preserve="1" userDrawn="1">
  <p:cSld name="1_Presentation Slide 2">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0" name="Google Shape;60;p17"/>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1F88A58F-354A-4469-875F-3F2DF4621B06}"/>
              </a:ext>
            </a:extLst>
          </p:cNvPr>
          <p:cNvSpPr>
            <a:spLocks noGrp="1"/>
          </p:cNvSpPr>
          <p:nvPr>
            <p:ph type="title"/>
          </p:nvPr>
        </p:nvSpPr>
        <p:spPr>
          <a:xfrm>
            <a:off x="1778793" y="6168"/>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6" name="Content Placeholder 2">
            <a:extLst>
              <a:ext uri="{FF2B5EF4-FFF2-40B4-BE49-F238E27FC236}">
                <a16:creationId xmlns:a16="http://schemas.microsoft.com/office/drawing/2014/main" id="{131D87B7-4E3A-4E4D-B161-E945F5F5EB40}"/>
              </a:ext>
            </a:extLst>
          </p:cNvPr>
          <p:cNvSpPr>
            <a:spLocks noGrp="1"/>
          </p:cNvSpPr>
          <p:nvPr>
            <p:ph sz="half" idx="1"/>
          </p:nvPr>
        </p:nvSpPr>
        <p:spPr>
          <a:xfrm>
            <a:off x="445940" y="1173495"/>
            <a:ext cx="3759942"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C7A9D307-1184-411F-8B34-DB744C7DC245}"/>
              </a:ext>
            </a:extLst>
          </p:cNvPr>
          <p:cNvSpPr>
            <a:spLocks noGrp="1"/>
          </p:cNvSpPr>
          <p:nvPr>
            <p:ph sz="half" idx="2"/>
          </p:nvPr>
        </p:nvSpPr>
        <p:spPr>
          <a:xfrm>
            <a:off x="4572699" y="1173495"/>
            <a:ext cx="3759941"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59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Presentation Slide 2" preserve="1" userDrawn="1">
  <p:cSld name="1_Presentation Slide 2">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0" name="Google Shape;60;p17"/>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1F88A58F-354A-4469-875F-3F2DF4621B06}"/>
              </a:ext>
            </a:extLst>
          </p:cNvPr>
          <p:cNvSpPr>
            <a:spLocks noGrp="1"/>
          </p:cNvSpPr>
          <p:nvPr>
            <p:ph type="title"/>
          </p:nvPr>
        </p:nvSpPr>
        <p:spPr>
          <a:xfrm>
            <a:off x="1778793" y="6168"/>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8" name="Content Placeholder 2">
            <a:extLst>
              <a:ext uri="{FF2B5EF4-FFF2-40B4-BE49-F238E27FC236}">
                <a16:creationId xmlns:a16="http://schemas.microsoft.com/office/drawing/2014/main" id="{FA682A8E-2BFC-43B1-B1F1-BF38ADFFC4A8}"/>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A694F32D-E13B-4369-B989-F180775E098D}"/>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71751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Presentation Slide 3" preserve="1" userDrawn="1">
  <p:cSld name="Presentation Slide 3">
    <p:spTree>
      <p:nvGrpSpPr>
        <p:cNvPr id="1" name="Shape 61"/>
        <p:cNvGrpSpPr/>
        <p:nvPr/>
      </p:nvGrpSpPr>
      <p:grpSpPr>
        <a:xfrm>
          <a:off x="0" y="0"/>
          <a:ext cx="0" cy="0"/>
          <a:chOff x="0" y="0"/>
          <a:chExt cx="0" cy="0"/>
        </a:xfrm>
      </p:grpSpPr>
      <p:sp>
        <p:nvSpPr>
          <p:cNvPr id="62" name="Google Shape;6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3" name="Google Shape;63;p18"/>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CC751FE9-D591-48DF-B32E-A6BF2043ED56}"/>
              </a:ext>
            </a:extLst>
          </p:cNvPr>
          <p:cNvSpPr>
            <a:spLocks noGrp="1"/>
          </p:cNvSpPr>
          <p:nvPr>
            <p:ph type="title"/>
          </p:nvPr>
        </p:nvSpPr>
        <p:spPr>
          <a:xfrm>
            <a:off x="445940" y="57518"/>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3EEF79CF-9E3C-465C-9DC9-561F825A7F99}"/>
              </a:ext>
            </a:extLst>
          </p:cNvPr>
          <p:cNvSpPr>
            <a:spLocks noGrp="1"/>
          </p:cNvSpPr>
          <p:nvPr>
            <p:ph type="body" sz="quarter" idx="10"/>
          </p:nvPr>
        </p:nvSpPr>
        <p:spPr>
          <a:xfrm>
            <a:off x="445940" y="1319943"/>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6909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Presentation Slide 3" preserve="1" userDrawn="1">
  <p:cSld name="1_Presentation Slide 3">
    <p:spTree>
      <p:nvGrpSpPr>
        <p:cNvPr id="1" name="Shape 61"/>
        <p:cNvGrpSpPr/>
        <p:nvPr/>
      </p:nvGrpSpPr>
      <p:grpSpPr>
        <a:xfrm>
          <a:off x="0" y="0"/>
          <a:ext cx="0" cy="0"/>
          <a:chOff x="0" y="0"/>
          <a:chExt cx="0" cy="0"/>
        </a:xfrm>
      </p:grpSpPr>
      <p:sp>
        <p:nvSpPr>
          <p:cNvPr id="62" name="Google Shape;6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3" name="Google Shape;63;p18"/>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CC751FE9-D591-48DF-B32E-A6BF2043ED56}"/>
              </a:ext>
            </a:extLst>
          </p:cNvPr>
          <p:cNvSpPr>
            <a:spLocks noGrp="1"/>
          </p:cNvSpPr>
          <p:nvPr>
            <p:ph type="title"/>
          </p:nvPr>
        </p:nvSpPr>
        <p:spPr>
          <a:xfrm>
            <a:off x="445940" y="57518"/>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6" name="Content Placeholder 2">
            <a:extLst>
              <a:ext uri="{FF2B5EF4-FFF2-40B4-BE49-F238E27FC236}">
                <a16:creationId xmlns:a16="http://schemas.microsoft.com/office/drawing/2014/main" id="{307BBB9F-D8C3-4780-AD27-87F7D4B8B5F3}"/>
              </a:ext>
            </a:extLst>
          </p:cNvPr>
          <p:cNvSpPr>
            <a:spLocks noGrp="1"/>
          </p:cNvSpPr>
          <p:nvPr>
            <p:ph sz="half" idx="1"/>
          </p:nvPr>
        </p:nvSpPr>
        <p:spPr>
          <a:xfrm>
            <a:off x="628650" y="1143001"/>
            <a:ext cx="3759942"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82FC05F0-6C55-455F-A0F9-40C6AA80548D}"/>
              </a:ext>
            </a:extLst>
          </p:cNvPr>
          <p:cNvSpPr>
            <a:spLocks noGrp="1"/>
          </p:cNvSpPr>
          <p:nvPr>
            <p:ph sz="half" idx="2"/>
          </p:nvPr>
        </p:nvSpPr>
        <p:spPr>
          <a:xfrm>
            <a:off x="4755409" y="1143001"/>
            <a:ext cx="3759941"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52072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Presentation Slide 3" preserve="1" userDrawn="1">
  <p:cSld name="1_Presentation Slide 3">
    <p:spTree>
      <p:nvGrpSpPr>
        <p:cNvPr id="1" name="Shape 61"/>
        <p:cNvGrpSpPr/>
        <p:nvPr/>
      </p:nvGrpSpPr>
      <p:grpSpPr>
        <a:xfrm>
          <a:off x="0" y="0"/>
          <a:ext cx="0" cy="0"/>
          <a:chOff x="0" y="0"/>
          <a:chExt cx="0" cy="0"/>
        </a:xfrm>
      </p:grpSpPr>
      <p:sp>
        <p:nvSpPr>
          <p:cNvPr id="62" name="Google Shape;6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3" name="Google Shape;63;p18"/>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CC751FE9-D591-48DF-B32E-A6BF2043ED56}"/>
              </a:ext>
            </a:extLst>
          </p:cNvPr>
          <p:cNvSpPr>
            <a:spLocks noGrp="1"/>
          </p:cNvSpPr>
          <p:nvPr>
            <p:ph type="title"/>
          </p:nvPr>
        </p:nvSpPr>
        <p:spPr>
          <a:xfrm>
            <a:off x="445940" y="57518"/>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8" name="Content Placeholder 2">
            <a:extLst>
              <a:ext uri="{FF2B5EF4-FFF2-40B4-BE49-F238E27FC236}">
                <a16:creationId xmlns:a16="http://schemas.microsoft.com/office/drawing/2014/main" id="{DED7E0DC-A5ED-4D42-9AC3-473CA27F5812}"/>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E3BE3A18-5670-4C4D-95B5-5929B0F2A4F9}"/>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1357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Presentation Slide 4" preserve="1" userDrawn="1">
  <p:cSld name="Presentation Slide 4">
    <p:spTree>
      <p:nvGrpSpPr>
        <p:cNvPr id="1" name="Shape 64"/>
        <p:cNvGrpSpPr/>
        <p:nvPr/>
      </p:nvGrpSpPr>
      <p:grpSpPr>
        <a:xfrm>
          <a:off x="0" y="0"/>
          <a:ext cx="0" cy="0"/>
          <a:chOff x="0" y="0"/>
          <a:chExt cx="0" cy="0"/>
        </a:xfrm>
      </p:grpSpPr>
      <p:sp>
        <p:nvSpPr>
          <p:cNvPr id="65" name="Google Shape;6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6" name="Google Shape;66;p19"/>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4A9C130C-725C-4B02-840F-18286DD6D1C3}"/>
              </a:ext>
            </a:extLst>
          </p:cNvPr>
          <p:cNvSpPr>
            <a:spLocks noGrp="1"/>
          </p:cNvSpPr>
          <p:nvPr>
            <p:ph type="title"/>
          </p:nvPr>
        </p:nvSpPr>
        <p:spPr>
          <a:xfrm>
            <a:off x="1835943" y="86683"/>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71119314-A479-45B7-8902-11F67A712A7B}"/>
              </a:ext>
            </a:extLst>
          </p:cNvPr>
          <p:cNvSpPr>
            <a:spLocks noGrp="1"/>
          </p:cNvSpPr>
          <p:nvPr>
            <p:ph type="body" sz="quarter" idx="10"/>
          </p:nvPr>
        </p:nvSpPr>
        <p:spPr>
          <a:xfrm>
            <a:off x="585758" y="1080655"/>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49264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Presentation Slide 4" preserve="1" userDrawn="1">
  <p:cSld name="1_Presentation Slide 4">
    <p:spTree>
      <p:nvGrpSpPr>
        <p:cNvPr id="1" name="Shape 64"/>
        <p:cNvGrpSpPr/>
        <p:nvPr/>
      </p:nvGrpSpPr>
      <p:grpSpPr>
        <a:xfrm>
          <a:off x="0" y="0"/>
          <a:ext cx="0" cy="0"/>
          <a:chOff x="0" y="0"/>
          <a:chExt cx="0" cy="0"/>
        </a:xfrm>
      </p:grpSpPr>
      <p:sp>
        <p:nvSpPr>
          <p:cNvPr id="65" name="Google Shape;6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6" name="Google Shape;66;p19"/>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4A9C130C-725C-4B02-840F-18286DD6D1C3}"/>
              </a:ext>
            </a:extLst>
          </p:cNvPr>
          <p:cNvSpPr>
            <a:spLocks noGrp="1"/>
          </p:cNvSpPr>
          <p:nvPr>
            <p:ph type="title"/>
          </p:nvPr>
        </p:nvSpPr>
        <p:spPr>
          <a:xfrm>
            <a:off x="1835943" y="86683"/>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6" name="Content Placeholder 2">
            <a:extLst>
              <a:ext uri="{FF2B5EF4-FFF2-40B4-BE49-F238E27FC236}">
                <a16:creationId xmlns:a16="http://schemas.microsoft.com/office/drawing/2014/main" id="{42591824-DF31-4B07-9CCE-3C9C95D52ACB}"/>
              </a:ext>
            </a:extLst>
          </p:cNvPr>
          <p:cNvSpPr>
            <a:spLocks noGrp="1"/>
          </p:cNvSpPr>
          <p:nvPr>
            <p:ph sz="half" idx="1"/>
          </p:nvPr>
        </p:nvSpPr>
        <p:spPr>
          <a:xfrm>
            <a:off x="628650" y="1143001"/>
            <a:ext cx="3759942"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20BAFCF9-B487-434F-9C08-B4520D8DC14E}"/>
              </a:ext>
            </a:extLst>
          </p:cNvPr>
          <p:cNvSpPr>
            <a:spLocks noGrp="1"/>
          </p:cNvSpPr>
          <p:nvPr>
            <p:ph sz="half" idx="2"/>
          </p:nvPr>
        </p:nvSpPr>
        <p:spPr>
          <a:xfrm>
            <a:off x="4755409" y="1143001"/>
            <a:ext cx="3759941"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117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628650" y="0"/>
            <a:ext cx="8432904" cy="114674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9144000" cy="51435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1" y="1"/>
            <a:ext cx="8871995" cy="51435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1" y="1"/>
            <a:ext cx="9143999" cy="52451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628650" y="1656325"/>
            <a:ext cx="7886700" cy="1152338"/>
          </a:xfrm>
        </p:spPr>
        <p:txBody>
          <a:bodyPr anchor="b">
            <a:normAutofit/>
          </a:bodyPr>
          <a:lstStyle>
            <a:lvl1pPr algn="ctr">
              <a:defRPr sz="3300" b="0" i="0">
                <a:latin typeface="Bernina Sans Offc" panose="02000000000000000000" pitchFamily="2" charset="77"/>
              </a:defRPr>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3851910" y="3052069"/>
            <a:ext cx="144018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05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Presentation Slide 4" preserve="1" userDrawn="1">
  <p:cSld name="1_Presentation Slide 4">
    <p:spTree>
      <p:nvGrpSpPr>
        <p:cNvPr id="1" name="Shape 64"/>
        <p:cNvGrpSpPr/>
        <p:nvPr/>
      </p:nvGrpSpPr>
      <p:grpSpPr>
        <a:xfrm>
          <a:off x="0" y="0"/>
          <a:ext cx="0" cy="0"/>
          <a:chOff x="0" y="0"/>
          <a:chExt cx="0" cy="0"/>
        </a:xfrm>
      </p:grpSpPr>
      <p:sp>
        <p:nvSpPr>
          <p:cNvPr id="65" name="Google Shape;6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6" name="Google Shape;66;p19"/>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4A9C130C-725C-4B02-840F-18286DD6D1C3}"/>
              </a:ext>
            </a:extLst>
          </p:cNvPr>
          <p:cNvSpPr>
            <a:spLocks noGrp="1"/>
          </p:cNvSpPr>
          <p:nvPr>
            <p:ph type="title"/>
          </p:nvPr>
        </p:nvSpPr>
        <p:spPr>
          <a:xfrm>
            <a:off x="1835943" y="86683"/>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8" name="Content Placeholder 2">
            <a:extLst>
              <a:ext uri="{FF2B5EF4-FFF2-40B4-BE49-F238E27FC236}">
                <a16:creationId xmlns:a16="http://schemas.microsoft.com/office/drawing/2014/main" id="{0FC3F2E9-1D60-4C03-A6E5-285D392DEA5B}"/>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013559FE-F509-4AD2-94F1-7EF69638F8BF}"/>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54478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Presentation Slide 5" preserve="1" userDrawn="1">
  <p:cSld name="Presentation Slide 5">
    <p:spTree>
      <p:nvGrpSpPr>
        <p:cNvPr id="1" name="Shape 67"/>
        <p:cNvGrpSpPr/>
        <p:nvPr/>
      </p:nvGrpSpPr>
      <p:grpSpPr>
        <a:xfrm>
          <a:off x="0" y="0"/>
          <a:ext cx="0" cy="0"/>
          <a:chOff x="0" y="0"/>
          <a:chExt cx="0" cy="0"/>
        </a:xfrm>
      </p:grpSpPr>
      <p:sp>
        <p:nvSpPr>
          <p:cNvPr id="68" name="Google Shape;6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20"/>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624B3BC9-8414-4329-A160-DA524FC972BD}"/>
              </a:ext>
            </a:extLst>
          </p:cNvPr>
          <p:cNvSpPr>
            <a:spLocks noGrp="1"/>
          </p:cNvSpPr>
          <p:nvPr>
            <p:ph type="title"/>
          </p:nvPr>
        </p:nvSpPr>
        <p:spPr>
          <a:xfrm>
            <a:off x="1821655" y="86683"/>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8442A501-A993-4FF3-B42F-862C56B9BC1B}"/>
              </a:ext>
            </a:extLst>
          </p:cNvPr>
          <p:cNvSpPr>
            <a:spLocks noGrp="1"/>
          </p:cNvSpPr>
          <p:nvPr>
            <p:ph type="body" sz="quarter" idx="10"/>
          </p:nvPr>
        </p:nvSpPr>
        <p:spPr>
          <a:xfrm>
            <a:off x="464377" y="1250439"/>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7672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Presentation Slide 5" preserve="1" userDrawn="1">
  <p:cSld name="1_Presentation Slide 5">
    <p:spTree>
      <p:nvGrpSpPr>
        <p:cNvPr id="1" name="Shape 70"/>
        <p:cNvGrpSpPr/>
        <p:nvPr/>
      </p:nvGrpSpPr>
      <p:grpSpPr>
        <a:xfrm>
          <a:off x="0" y="0"/>
          <a:ext cx="0" cy="0"/>
          <a:chOff x="0" y="0"/>
          <a:chExt cx="0" cy="0"/>
        </a:xfrm>
      </p:grpSpPr>
      <p:sp>
        <p:nvSpPr>
          <p:cNvPr id="71" name="Google Shape;7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21"/>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4FE93E02-A1BE-4DEE-9E3B-230CA614FFB9}"/>
              </a:ext>
            </a:extLst>
          </p:cNvPr>
          <p:cNvSpPr>
            <a:spLocks noGrp="1"/>
          </p:cNvSpPr>
          <p:nvPr>
            <p:ph type="title"/>
          </p:nvPr>
        </p:nvSpPr>
        <p:spPr>
          <a:xfrm>
            <a:off x="585758" y="65711"/>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E857FBE6-CD16-4735-9D4F-59E0E3C74D65}"/>
              </a:ext>
            </a:extLst>
          </p:cNvPr>
          <p:cNvSpPr>
            <a:spLocks noGrp="1"/>
          </p:cNvSpPr>
          <p:nvPr>
            <p:ph type="body" sz="quarter" idx="10"/>
          </p:nvPr>
        </p:nvSpPr>
        <p:spPr>
          <a:xfrm>
            <a:off x="628650" y="1250439"/>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519374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Presentation Slide 5" preserve="1" userDrawn="1">
  <p:cSld name="1_Presentation Slide 5">
    <p:spTree>
      <p:nvGrpSpPr>
        <p:cNvPr id="1" name="Shape 70"/>
        <p:cNvGrpSpPr/>
        <p:nvPr/>
      </p:nvGrpSpPr>
      <p:grpSpPr>
        <a:xfrm>
          <a:off x="0" y="0"/>
          <a:ext cx="0" cy="0"/>
          <a:chOff x="0" y="0"/>
          <a:chExt cx="0" cy="0"/>
        </a:xfrm>
      </p:grpSpPr>
      <p:sp>
        <p:nvSpPr>
          <p:cNvPr id="71" name="Google Shape;7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21"/>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4FE93E02-A1BE-4DEE-9E3B-230CA614FFB9}"/>
              </a:ext>
            </a:extLst>
          </p:cNvPr>
          <p:cNvSpPr>
            <a:spLocks noGrp="1"/>
          </p:cNvSpPr>
          <p:nvPr>
            <p:ph type="title"/>
          </p:nvPr>
        </p:nvSpPr>
        <p:spPr>
          <a:xfrm>
            <a:off x="585758" y="65711"/>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6" name="Content Placeholder 2">
            <a:extLst>
              <a:ext uri="{FF2B5EF4-FFF2-40B4-BE49-F238E27FC236}">
                <a16:creationId xmlns:a16="http://schemas.microsoft.com/office/drawing/2014/main" id="{2EC00E4A-9D9A-4146-BD72-7FC59789AF5D}"/>
              </a:ext>
            </a:extLst>
          </p:cNvPr>
          <p:cNvSpPr>
            <a:spLocks noGrp="1"/>
          </p:cNvSpPr>
          <p:nvPr>
            <p:ph sz="half" idx="1"/>
          </p:nvPr>
        </p:nvSpPr>
        <p:spPr>
          <a:xfrm>
            <a:off x="628650" y="1143001"/>
            <a:ext cx="3759942"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14E2317D-4E49-4021-968F-0448E8C2AF1F}"/>
              </a:ext>
            </a:extLst>
          </p:cNvPr>
          <p:cNvSpPr>
            <a:spLocks noGrp="1"/>
          </p:cNvSpPr>
          <p:nvPr>
            <p:ph sz="half" idx="2"/>
          </p:nvPr>
        </p:nvSpPr>
        <p:spPr>
          <a:xfrm>
            <a:off x="4755409" y="1143001"/>
            <a:ext cx="3759941"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5641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Presentation Slide 5" preserve="1" userDrawn="1">
  <p:cSld name="1_Presentation Slide 5">
    <p:spTree>
      <p:nvGrpSpPr>
        <p:cNvPr id="1" name="Shape 70"/>
        <p:cNvGrpSpPr/>
        <p:nvPr/>
      </p:nvGrpSpPr>
      <p:grpSpPr>
        <a:xfrm>
          <a:off x="0" y="0"/>
          <a:ext cx="0" cy="0"/>
          <a:chOff x="0" y="0"/>
          <a:chExt cx="0" cy="0"/>
        </a:xfrm>
      </p:grpSpPr>
      <p:sp>
        <p:nvSpPr>
          <p:cNvPr id="71" name="Google Shape;7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21"/>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4FE93E02-A1BE-4DEE-9E3B-230CA614FFB9}"/>
              </a:ext>
            </a:extLst>
          </p:cNvPr>
          <p:cNvSpPr>
            <a:spLocks noGrp="1"/>
          </p:cNvSpPr>
          <p:nvPr>
            <p:ph type="title"/>
          </p:nvPr>
        </p:nvSpPr>
        <p:spPr>
          <a:xfrm>
            <a:off x="585758" y="65711"/>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8" name="Content Placeholder 2">
            <a:extLst>
              <a:ext uri="{FF2B5EF4-FFF2-40B4-BE49-F238E27FC236}">
                <a16:creationId xmlns:a16="http://schemas.microsoft.com/office/drawing/2014/main" id="{37DB03A8-DBD6-4615-995D-F70140B992D5}"/>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DBC05A36-8C09-4E27-AFCF-1F9276E4F65B}"/>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216533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Presentation Slide 6" preserve="1" userDrawn="1">
  <p:cSld name="Presentation Slide 6">
    <p:spTree>
      <p:nvGrpSpPr>
        <p:cNvPr id="1" name="Shape 73"/>
        <p:cNvGrpSpPr/>
        <p:nvPr/>
      </p:nvGrpSpPr>
      <p:grpSpPr>
        <a:xfrm>
          <a:off x="0" y="0"/>
          <a:ext cx="0" cy="0"/>
          <a:chOff x="0" y="0"/>
          <a:chExt cx="0" cy="0"/>
        </a:xfrm>
      </p:grpSpPr>
      <p:sp>
        <p:nvSpPr>
          <p:cNvPr id="74" name="Google Shape;7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5" name="Google Shape;75;p22"/>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9C3FB0CA-75FC-451D-BC79-0AEE641A23B7}"/>
              </a:ext>
            </a:extLst>
          </p:cNvPr>
          <p:cNvSpPr>
            <a:spLocks noGrp="1"/>
          </p:cNvSpPr>
          <p:nvPr>
            <p:ph type="title"/>
          </p:nvPr>
        </p:nvSpPr>
        <p:spPr>
          <a:xfrm>
            <a:off x="1921667" y="64230"/>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dirty="0"/>
              <a:t>Click to edit Master title style</a:t>
            </a:r>
          </a:p>
        </p:txBody>
      </p:sp>
      <p:sp>
        <p:nvSpPr>
          <p:cNvPr id="5" name="Text Placeholder 4">
            <a:extLst>
              <a:ext uri="{FF2B5EF4-FFF2-40B4-BE49-F238E27FC236}">
                <a16:creationId xmlns:a16="http://schemas.microsoft.com/office/drawing/2014/main" id="{90A7D7E4-4F11-4120-A38F-35A2D7C4DEAE}"/>
              </a:ext>
            </a:extLst>
          </p:cNvPr>
          <p:cNvSpPr>
            <a:spLocks noGrp="1"/>
          </p:cNvSpPr>
          <p:nvPr>
            <p:ph type="body" sz="quarter" idx="10"/>
          </p:nvPr>
        </p:nvSpPr>
        <p:spPr>
          <a:xfrm>
            <a:off x="628683" y="1150006"/>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3931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Presentation Slide 6" preserve="1" userDrawn="1">
  <p:cSld name="1_Presentation Slide 6">
    <p:spTree>
      <p:nvGrpSpPr>
        <p:cNvPr id="1" name="Shape 73"/>
        <p:cNvGrpSpPr/>
        <p:nvPr/>
      </p:nvGrpSpPr>
      <p:grpSpPr>
        <a:xfrm>
          <a:off x="0" y="0"/>
          <a:ext cx="0" cy="0"/>
          <a:chOff x="0" y="0"/>
          <a:chExt cx="0" cy="0"/>
        </a:xfrm>
      </p:grpSpPr>
      <p:sp>
        <p:nvSpPr>
          <p:cNvPr id="74" name="Google Shape;7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5" name="Google Shape;75;p22"/>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9C3FB0CA-75FC-451D-BC79-0AEE641A23B7}"/>
              </a:ext>
            </a:extLst>
          </p:cNvPr>
          <p:cNvSpPr>
            <a:spLocks noGrp="1"/>
          </p:cNvSpPr>
          <p:nvPr>
            <p:ph type="title"/>
          </p:nvPr>
        </p:nvSpPr>
        <p:spPr>
          <a:xfrm>
            <a:off x="1921667" y="64230"/>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dirty="0"/>
              <a:t>Click to edit Master title style</a:t>
            </a:r>
          </a:p>
        </p:txBody>
      </p:sp>
      <p:sp>
        <p:nvSpPr>
          <p:cNvPr id="6" name="Content Placeholder 2">
            <a:extLst>
              <a:ext uri="{FF2B5EF4-FFF2-40B4-BE49-F238E27FC236}">
                <a16:creationId xmlns:a16="http://schemas.microsoft.com/office/drawing/2014/main" id="{74AED6E6-B537-4A74-87D6-FACE9455E1D6}"/>
              </a:ext>
            </a:extLst>
          </p:cNvPr>
          <p:cNvSpPr>
            <a:spLocks noGrp="1"/>
          </p:cNvSpPr>
          <p:nvPr>
            <p:ph sz="half" idx="1"/>
          </p:nvPr>
        </p:nvSpPr>
        <p:spPr>
          <a:xfrm>
            <a:off x="628650" y="1143001"/>
            <a:ext cx="3759942"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D76E2B6F-04E8-4B9F-B068-7A055EE9B09C}"/>
              </a:ext>
            </a:extLst>
          </p:cNvPr>
          <p:cNvSpPr>
            <a:spLocks noGrp="1"/>
          </p:cNvSpPr>
          <p:nvPr>
            <p:ph sz="half" idx="2"/>
          </p:nvPr>
        </p:nvSpPr>
        <p:spPr>
          <a:xfrm>
            <a:off x="4755409" y="1143001"/>
            <a:ext cx="3759941"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14101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Presentation Slide 6" preserve="1" userDrawn="1">
  <p:cSld name="1_Presentation Slide 6">
    <p:spTree>
      <p:nvGrpSpPr>
        <p:cNvPr id="1" name="Shape 73"/>
        <p:cNvGrpSpPr/>
        <p:nvPr/>
      </p:nvGrpSpPr>
      <p:grpSpPr>
        <a:xfrm>
          <a:off x="0" y="0"/>
          <a:ext cx="0" cy="0"/>
          <a:chOff x="0" y="0"/>
          <a:chExt cx="0" cy="0"/>
        </a:xfrm>
      </p:grpSpPr>
      <p:sp>
        <p:nvSpPr>
          <p:cNvPr id="74" name="Google Shape;7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5" name="Google Shape;75;p22"/>
          <p:cNvPicPr preferRelativeResize="0"/>
          <p:nvPr/>
        </p:nvPicPr>
        <p:blipFill rotWithShape="1">
          <a:blip r:embed="rId2">
            <a:alphaModFix/>
          </a:blip>
          <a:srcRect/>
          <a:stretch/>
        </p:blipFill>
        <p:spPr>
          <a:xfrm>
            <a:off x="-24425" y="-13750"/>
            <a:ext cx="9185401" cy="5168899"/>
          </a:xfrm>
          <a:prstGeom prst="rect">
            <a:avLst/>
          </a:prstGeom>
          <a:noFill/>
          <a:ln>
            <a:noFill/>
          </a:ln>
        </p:spPr>
      </p:pic>
      <p:sp>
        <p:nvSpPr>
          <p:cNvPr id="4" name="Title 1">
            <a:extLst>
              <a:ext uri="{FF2B5EF4-FFF2-40B4-BE49-F238E27FC236}">
                <a16:creationId xmlns:a16="http://schemas.microsoft.com/office/drawing/2014/main" id="{9C3FB0CA-75FC-451D-BC79-0AEE641A23B7}"/>
              </a:ext>
            </a:extLst>
          </p:cNvPr>
          <p:cNvSpPr>
            <a:spLocks noGrp="1"/>
          </p:cNvSpPr>
          <p:nvPr>
            <p:ph type="title"/>
          </p:nvPr>
        </p:nvSpPr>
        <p:spPr>
          <a:xfrm>
            <a:off x="1921667" y="64230"/>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dirty="0"/>
              <a:t>Click to edit Master title style</a:t>
            </a:r>
          </a:p>
        </p:txBody>
      </p:sp>
      <p:sp>
        <p:nvSpPr>
          <p:cNvPr id="8" name="Content Placeholder 2">
            <a:extLst>
              <a:ext uri="{FF2B5EF4-FFF2-40B4-BE49-F238E27FC236}">
                <a16:creationId xmlns:a16="http://schemas.microsoft.com/office/drawing/2014/main" id="{822009EF-DE96-4F54-915D-6B3ACD501F63}"/>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8FE16A5-A7EB-4C23-9965-B8AF8DCF0B76}"/>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90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Presentation Slide 7" preserve="1" userDrawn="1">
  <p:cSld name="Presentation Slide 7">
    <p:spTree>
      <p:nvGrpSpPr>
        <p:cNvPr id="1" name="Shape 76"/>
        <p:cNvGrpSpPr/>
        <p:nvPr/>
      </p:nvGrpSpPr>
      <p:grpSpPr>
        <a:xfrm>
          <a:off x="0" y="0"/>
          <a:ext cx="0" cy="0"/>
          <a:chOff x="0" y="0"/>
          <a:chExt cx="0" cy="0"/>
        </a:xfrm>
      </p:grpSpPr>
      <p:sp>
        <p:nvSpPr>
          <p:cNvPr id="77" name="Google Shape;7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8" name="Google Shape;78;p23"/>
          <p:cNvPicPr preferRelativeResize="0"/>
          <p:nvPr/>
        </p:nvPicPr>
        <p:blipFill rotWithShape="1">
          <a:blip r:embed="rId2">
            <a:alphaModFix/>
          </a:blip>
          <a:srcRect/>
          <a:stretch/>
        </p:blipFill>
        <p:spPr>
          <a:xfrm>
            <a:off x="0" y="0"/>
            <a:ext cx="9185401" cy="5168899"/>
          </a:xfrm>
          <a:prstGeom prst="rect">
            <a:avLst/>
          </a:prstGeom>
          <a:noFill/>
          <a:ln>
            <a:noFill/>
          </a:ln>
        </p:spPr>
      </p:pic>
      <p:sp>
        <p:nvSpPr>
          <p:cNvPr id="4" name="Title 1">
            <a:extLst>
              <a:ext uri="{FF2B5EF4-FFF2-40B4-BE49-F238E27FC236}">
                <a16:creationId xmlns:a16="http://schemas.microsoft.com/office/drawing/2014/main" id="{9F64844A-26DB-4059-B762-644A435DB882}"/>
              </a:ext>
            </a:extLst>
          </p:cNvPr>
          <p:cNvSpPr>
            <a:spLocks noGrp="1"/>
          </p:cNvSpPr>
          <p:nvPr>
            <p:ph type="title"/>
          </p:nvPr>
        </p:nvSpPr>
        <p:spPr>
          <a:xfrm>
            <a:off x="1778793" y="86683"/>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96FE619F-5774-46B6-872B-DFF40DDE60FD}"/>
              </a:ext>
            </a:extLst>
          </p:cNvPr>
          <p:cNvSpPr>
            <a:spLocks noGrp="1"/>
          </p:cNvSpPr>
          <p:nvPr>
            <p:ph type="body" sz="quarter" idx="10"/>
          </p:nvPr>
        </p:nvSpPr>
        <p:spPr>
          <a:xfrm>
            <a:off x="628650" y="1173495"/>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77020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Presentation Slide 7" preserve="1" userDrawn="1">
  <p:cSld name="1_Presentation Slide 7">
    <p:spTree>
      <p:nvGrpSpPr>
        <p:cNvPr id="1" name="Shape 76"/>
        <p:cNvGrpSpPr/>
        <p:nvPr/>
      </p:nvGrpSpPr>
      <p:grpSpPr>
        <a:xfrm>
          <a:off x="0" y="0"/>
          <a:ext cx="0" cy="0"/>
          <a:chOff x="0" y="0"/>
          <a:chExt cx="0" cy="0"/>
        </a:xfrm>
      </p:grpSpPr>
      <p:sp>
        <p:nvSpPr>
          <p:cNvPr id="77" name="Google Shape;7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8" name="Google Shape;78;p23"/>
          <p:cNvPicPr preferRelativeResize="0"/>
          <p:nvPr/>
        </p:nvPicPr>
        <p:blipFill rotWithShape="1">
          <a:blip r:embed="rId2">
            <a:alphaModFix/>
          </a:blip>
          <a:srcRect/>
          <a:stretch/>
        </p:blipFill>
        <p:spPr>
          <a:xfrm>
            <a:off x="0" y="0"/>
            <a:ext cx="9185401" cy="5168899"/>
          </a:xfrm>
          <a:prstGeom prst="rect">
            <a:avLst/>
          </a:prstGeom>
          <a:noFill/>
          <a:ln>
            <a:noFill/>
          </a:ln>
        </p:spPr>
      </p:pic>
      <p:sp>
        <p:nvSpPr>
          <p:cNvPr id="4" name="Title 1">
            <a:extLst>
              <a:ext uri="{FF2B5EF4-FFF2-40B4-BE49-F238E27FC236}">
                <a16:creationId xmlns:a16="http://schemas.microsoft.com/office/drawing/2014/main" id="{9F64844A-26DB-4059-B762-644A435DB882}"/>
              </a:ext>
            </a:extLst>
          </p:cNvPr>
          <p:cNvSpPr>
            <a:spLocks noGrp="1"/>
          </p:cNvSpPr>
          <p:nvPr>
            <p:ph type="title"/>
          </p:nvPr>
        </p:nvSpPr>
        <p:spPr>
          <a:xfrm>
            <a:off x="1778793" y="86683"/>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6" name="Content Placeholder 2">
            <a:extLst>
              <a:ext uri="{FF2B5EF4-FFF2-40B4-BE49-F238E27FC236}">
                <a16:creationId xmlns:a16="http://schemas.microsoft.com/office/drawing/2014/main" id="{E2BBC670-8D8C-4794-BBFE-CB71A5D5CCB1}"/>
              </a:ext>
            </a:extLst>
          </p:cNvPr>
          <p:cNvSpPr>
            <a:spLocks noGrp="1"/>
          </p:cNvSpPr>
          <p:nvPr>
            <p:ph sz="half" idx="1"/>
          </p:nvPr>
        </p:nvSpPr>
        <p:spPr>
          <a:xfrm>
            <a:off x="628650" y="1143001"/>
            <a:ext cx="3759942"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65A48EA3-5396-4B38-B51C-21334083BEEE}"/>
              </a:ext>
            </a:extLst>
          </p:cNvPr>
          <p:cNvSpPr>
            <a:spLocks noGrp="1"/>
          </p:cNvSpPr>
          <p:nvPr>
            <p:ph sz="half" idx="2"/>
          </p:nvPr>
        </p:nvSpPr>
        <p:spPr>
          <a:xfrm>
            <a:off x="4755409" y="1143001"/>
            <a:ext cx="3759941"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003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096635" y="517510"/>
            <a:ext cx="6950731" cy="1754820"/>
          </a:xfrm>
        </p:spPr>
        <p:txBody>
          <a:bodyPr anchor="b">
            <a:normAutofit/>
          </a:bodyPr>
          <a:lstStyle>
            <a:lvl1pPr algn="ctr">
              <a:lnSpc>
                <a:spcPct val="120000"/>
              </a:lnSpc>
              <a:defRPr sz="3300" b="1" i="0">
                <a:latin typeface="Bernina Sans Offc" panose="02000000000000000000" pitchFamily="2" charset="77"/>
              </a:defRPr>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096566" y="2901498"/>
            <a:ext cx="6950869" cy="1291828"/>
          </a:xfrm>
        </p:spPr>
        <p:txBody>
          <a:bodyPr>
            <a:normAutofit/>
          </a:bodyPr>
          <a:lstStyle>
            <a:lvl1pPr marL="0" indent="0" algn="ctr">
              <a:buNone/>
              <a:defRPr sz="1800" b="0" i="0"/>
            </a:lvl1pPr>
          </a:lstStyle>
          <a:p>
            <a:pPr lvl="0"/>
            <a:r>
              <a:rPr lang="en-US"/>
              <a:t>Edit Master text styles </a:t>
            </a:r>
          </a:p>
        </p:txBody>
      </p:sp>
    </p:spTree>
    <p:extLst>
      <p:ext uri="{BB962C8B-B14F-4D97-AF65-F5344CB8AC3E}">
        <p14:creationId xmlns:p14="http://schemas.microsoft.com/office/powerpoint/2010/main" val="56929594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Presentation Slide 7" preserve="1" userDrawn="1">
  <p:cSld name="1_Presentation Slide 7">
    <p:spTree>
      <p:nvGrpSpPr>
        <p:cNvPr id="1" name="Shape 76"/>
        <p:cNvGrpSpPr/>
        <p:nvPr/>
      </p:nvGrpSpPr>
      <p:grpSpPr>
        <a:xfrm>
          <a:off x="0" y="0"/>
          <a:ext cx="0" cy="0"/>
          <a:chOff x="0" y="0"/>
          <a:chExt cx="0" cy="0"/>
        </a:xfrm>
      </p:grpSpPr>
      <p:sp>
        <p:nvSpPr>
          <p:cNvPr id="77" name="Google Shape;7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8" name="Google Shape;78;p23"/>
          <p:cNvPicPr preferRelativeResize="0"/>
          <p:nvPr/>
        </p:nvPicPr>
        <p:blipFill rotWithShape="1">
          <a:blip r:embed="rId2">
            <a:alphaModFix/>
          </a:blip>
          <a:srcRect/>
          <a:stretch/>
        </p:blipFill>
        <p:spPr>
          <a:xfrm>
            <a:off x="0" y="0"/>
            <a:ext cx="9185401" cy="5168899"/>
          </a:xfrm>
          <a:prstGeom prst="rect">
            <a:avLst/>
          </a:prstGeom>
          <a:noFill/>
          <a:ln>
            <a:noFill/>
          </a:ln>
        </p:spPr>
      </p:pic>
      <p:sp>
        <p:nvSpPr>
          <p:cNvPr id="4" name="Title 1">
            <a:extLst>
              <a:ext uri="{FF2B5EF4-FFF2-40B4-BE49-F238E27FC236}">
                <a16:creationId xmlns:a16="http://schemas.microsoft.com/office/drawing/2014/main" id="{9F64844A-26DB-4059-B762-644A435DB882}"/>
              </a:ext>
            </a:extLst>
          </p:cNvPr>
          <p:cNvSpPr>
            <a:spLocks noGrp="1"/>
          </p:cNvSpPr>
          <p:nvPr>
            <p:ph type="title"/>
          </p:nvPr>
        </p:nvSpPr>
        <p:spPr>
          <a:xfrm>
            <a:off x="1778793" y="86683"/>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8" name="Content Placeholder 2">
            <a:extLst>
              <a:ext uri="{FF2B5EF4-FFF2-40B4-BE49-F238E27FC236}">
                <a16:creationId xmlns:a16="http://schemas.microsoft.com/office/drawing/2014/main" id="{5E534AB7-1308-4A08-A5A9-0EAA94A5F4A8}"/>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EEC733D-3EF2-4AA0-A64F-9030B3D5BFBD}"/>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642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Presentation Slide 8" preserve="1" userDrawn="1">
  <p:cSld name="Presentation Slide 8">
    <p:spTree>
      <p:nvGrpSpPr>
        <p:cNvPr id="1" name="Shape 79"/>
        <p:cNvGrpSpPr/>
        <p:nvPr/>
      </p:nvGrpSpPr>
      <p:grpSpPr>
        <a:xfrm>
          <a:off x="0" y="0"/>
          <a:ext cx="0" cy="0"/>
          <a:chOff x="0" y="0"/>
          <a:chExt cx="0" cy="0"/>
        </a:xfrm>
      </p:grpSpPr>
      <p:sp>
        <p:nvSpPr>
          <p:cNvPr id="80" name="Google Shape;8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24"/>
          <p:cNvPicPr preferRelativeResize="0"/>
          <p:nvPr/>
        </p:nvPicPr>
        <p:blipFill rotWithShape="1">
          <a:blip r:embed="rId2">
            <a:alphaModFix/>
          </a:blip>
          <a:srcRect/>
          <a:stretch/>
        </p:blipFill>
        <p:spPr>
          <a:xfrm>
            <a:off x="-41400" y="-12700"/>
            <a:ext cx="9185401" cy="5168899"/>
          </a:xfrm>
          <a:prstGeom prst="rect">
            <a:avLst/>
          </a:prstGeom>
          <a:noFill/>
          <a:ln>
            <a:noFill/>
          </a:ln>
        </p:spPr>
      </p:pic>
      <p:sp>
        <p:nvSpPr>
          <p:cNvPr id="4" name="Title 1">
            <a:extLst>
              <a:ext uri="{FF2B5EF4-FFF2-40B4-BE49-F238E27FC236}">
                <a16:creationId xmlns:a16="http://schemas.microsoft.com/office/drawing/2014/main" id="{128352FA-D357-42E5-A991-BE3AED180684}"/>
              </a:ext>
            </a:extLst>
          </p:cNvPr>
          <p:cNvSpPr>
            <a:spLocks noGrp="1"/>
          </p:cNvSpPr>
          <p:nvPr>
            <p:ph type="title"/>
          </p:nvPr>
        </p:nvSpPr>
        <p:spPr>
          <a:xfrm>
            <a:off x="421515" y="25979"/>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3D8C0ED1-203E-4938-8D89-962927BEC8D3}"/>
              </a:ext>
            </a:extLst>
          </p:cNvPr>
          <p:cNvSpPr>
            <a:spLocks noGrp="1"/>
          </p:cNvSpPr>
          <p:nvPr>
            <p:ph type="body" sz="quarter" idx="10"/>
          </p:nvPr>
        </p:nvSpPr>
        <p:spPr>
          <a:xfrm>
            <a:off x="421515" y="1169924"/>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4644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Presentation Slide 8" preserve="1" userDrawn="1">
  <p:cSld name="1_Presentation Slide 8">
    <p:spTree>
      <p:nvGrpSpPr>
        <p:cNvPr id="1" name="Shape 79"/>
        <p:cNvGrpSpPr/>
        <p:nvPr/>
      </p:nvGrpSpPr>
      <p:grpSpPr>
        <a:xfrm>
          <a:off x="0" y="0"/>
          <a:ext cx="0" cy="0"/>
          <a:chOff x="0" y="0"/>
          <a:chExt cx="0" cy="0"/>
        </a:xfrm>
      </p:grpSpPr>
      <p:sp>
        <p:nvSpPr>
          <p:cNvPr id="80" name="Google Shape;8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24"/>
          <p:cNvPicPr preferRelativeResize="0"/>
          <p:nvPr/>
        </p:nvPicPr>
        <p:blipFill rotWithShape="1">
          <a:blip r:embed="rId2">
            <a:alphaModFix/>
          </a:blip>
          <a:srcRect/>
          <a:stretch/>
        </p:blipFill>
        <p:spPr>
          <a:xfrm>
            <a:off x="-41400" y="-12700"/>
            <a:ext cx="9185401" cy="5168899"/>
          </a:xfrm>
          <a:prstGeom prst="rect">
            <a:avLst/>
          </a:prstGeom>
          <a:noFill/>
          <a:ln>
            <a:noFill/>
          </a:ln>
        </p:spPr>
      </p:pic>
      <p:sp>
        <p:nvSpPr>
          <p:cNvPr id="4" name="Title 1">
            <a:extLst>
              <a:ext uri="{FF2B5EF4-FFF2-40B4-BE49-F238E27FC236}">
                <a16:creationId xmlns:a16="http://schemas.microsoft.com/office/drawing/2014/main" id="{128352FA-D357-42E5-A991-BE3AED180684}"/>
              </a:ext>
            </a:extLst>
          </p:cNvPr>
          <p:cNvSpPr>
            <a:spLocks noGrp="1"/>
          </p:cNvSpPr>
          <p:nvPr>
            <p:ph type="title"/>
          </p:nvPr>
        </p:nvSpPr>
        <p:spPr>
          <a:xfrm>
            <a:off x="421515" y="25979"/>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6" name="Content Placeholder 2">
            <a:extLst>
              <a:ext uri="{FF2B5EF4-FFF2-40B4-BE49-F238E27FC236}">
                <a16:creationId xmlns:a16="http://schemas.microsoft.com/office/drawing/2014/main" id="{C49A9200-D5AA-4689-BE1A-1E552C61CC19}"/>
              </a:ext>
            </a:extLst>
          </p:cNvPr>
          <p:cNvSpPr>
            <a:spLocks noGrp="1"/>
          </p:cNvSpPr>
          <p:nvPr>
            <p:ph sz="half" idx="1"/>
          </p:nvPr>
        </p:nvSpPr>
        <p:spPr>
          <a:xfrm>
            <a:off x="628650" y="1143001"/>
            <a:ext cx="3759942"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8C1B82A6-0F66-4F10-878B-97F3A3793E25}"/>
              </a:ext>
            </a:extLst>
          </p:cNvPr>
          <p:cNvSpPr>
            <a:spLocks noGrp="1"/>
          </p:cNvSpPr>
          <p:nvPr>
            <p:ph sz="half" idx="2"/>
          </p:nvPr>
        </p:nvSpPr>
        <p:spPr>
          <a:xfrm>
            <a:off x="4755409" y="1143001"/>
            <a:ext cx="3759941"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36525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Presentation Slide 8" preserve="1" userDrawn="1">
  <p:cSld name="1_Presentation Slide 8">
    <p:spTree>
      <p:nvGrpSpPr>
        <p:cNvPr id="1" name="Shape 79"/>
        <p:cNvGrpSpPr/>
        <p:nvPr/>
      </p:nvGrpSpPr>
      <p:grpSpPr>
        <a:xfrm>
          <a:off x="0" y="0"/>
          <a:ext cx="0" cy="0"/>
          <a:chOff x="0" y="0"/>
          <a:chExt cx="0" cy="0"/>
        </a:xfrm>
      </p:grpSpPr>
      <p:sp>
        <p:nvSpPr>
          <p:cNvPr id="80" name="Google Shape;8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24"/>
          <p:cNvPicPr preferRelativeResize="0"/>
          <p:nvPr/>
        </p:nvPicPr>
        <p:blipFill rotWithShape="1">
          <a:blip r:embed="rId2">
            <a:alphaModFix/>
          </a:blip>
          <a:srcRect/>
          <a:stretch/>
        </p:blipFill>
        <p:spPr>
          <a:xfrm>
            <a:off x="-41400" y="-12700"/>
            <a:ext cx="9185401" cy="5168899"/>
          </a:xfrm>
          <a:prstGeom prst="rect">
            <a:avLst/>
          </a:prstGeom>
          <a:noFill/>
          <a:ln>
            <a:noFill/>
          </a:ln>
        </p:spPr>
      </p:pic>
      <p:sp>
        <p:nvSpPr>
          <p:cNvPr id="4" name="Title 1">
            <a:extLst>
              <a:ext uri="{FF2B5EF4-FFF2-40B4-BE49-F238E27FC236}">
                <a16:creationId xmlns:a16="http://schemas.microsoft.com/office/drawing/2014/main" id="{128352FA-D357-42E5-A991-BE3AED180684}"/>
              </a:ext>
            </a:extLst>
          </p:cNvPr>
          <p:cNvSpPr>
            <a:spLocks noGrp="1"/>
          </p:cNvSpPr>
          <p:nvPr>
            <p:ph type="title"/>
          </p:nvPr>
        </p:nvSpPr>
        <p:spPr>
          <a:xfrm>
            <a:off x="421515" y="25979"/>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8" name="Content Placeholder 2">
            <a:extLst>
              <a:ext uri="{FF2B5EF4-FFF2-40B4-BE49-F238E27FC236}">
                <a16:creationId xmlns:a16="http://schemas.microsoft.com/office/drawing/2014/main" id="{611C691F-D22D-42CD-B67A-414FAC69F7E0}"/>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127DB8C9-2C4A-409E-8F84-BE70E31A41F5}"/>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38387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Presentation Slide 8 1" preserve="1">
  <p:cSld name="Presentation Slide 8 1">
    <p:spTree>
      <p:nvGrpSpPr>
        <p:cNvPr id="1" name="Shape 82"/>
        <p:cNvGrpSpPr/>
        <p:nvPr/>
      </p:nvGrpSpPr>
      <p:grpSpPr>
        <a:xfrm>
          <a:off x="0" y="0"/>
          <a:ext cx="0" cy="0"/>
          <a:chOff x="0" y="0"/>
          <a:chExt cx="0" cy="0"/>
        </a:xfrm>
      </p:grpSpPr>
      <p:sp>
        <p:nvSpPr>
          <p:cNvPr id="83" name="Google Shape;8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4" name="Google Shape;84;p25"/>
          <p:cNvPicPr preferRelativeResize="0"/>
          <p:nvPr/>
        </p:nvPicPr>
        <p:blipFill rotWithShape="1">
          <a:blip r:embed="rId2">
            <a:alphaModFix/>
          </a:blip>
          <a:srcRect/>
          <a:stretch/>
        </p:blipFill>
        <p:spPr>
          <a:xfrm>
            <a:off x="-41400" y="-12700"/>
            <a:ext cx="9185401" cy="5168899"/>
          </a:xfrm>
          <a:prstGeom prst="rect">
            <a:avLst/>
          </a:prstGeom>
          <a:noFill/>
          <a:ln>
            <a:noFill/>
          </a:ln>
        </p:spPr>
      </p:pic>
    </p:spTree>
    <p:extLst>
      <p:ext uri="{BB962C8B-B14F-4D97-AF65-F5344CB8AC3E}">
        <p14:creationId xmlns:p14="http://schemas.microsoft.com/office/powerpoint/2010/main" val="319122212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Presentation Slide 8 1 1" preserve="1">
  <p:cSld name="Presentation Slide 8 1 1">
    <p:spTree>
      <p:nvGrpSpPr>
        <p:cNvPr id="1" name="Shape 85"/>
        <p:cNvGrpSpPr/>
        <p:nvPr/>
      </p:nvGrpSpPr>
      <p:grpSpPr>
        <a:xfrm>
          <a:off x="0" y="0"/>
          <a:ext cx="0" cy="0"/>
          <a:chOff x="0" y="0"/>
          <a:chExt cx="0" cy="0"/>
        </a:xfrm>
      </p:grpSpPr>
      <p:sp>
        <p:nvSpPr>
          <p:cNvPr id="86" name="Google Shape;8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26"/>
          <p:cNvPicPr preferRelativeResize="0"/>
          <p:nvPr/>
        </p:nvPicPr>
        <p:blipFill rotWithShape="1">
          <a:blip r:embed="rId2">
            <a:alphaModFix/>
          </a:blip>
          <a:srcRect/>
          <a:stretch/>
        </p:blipFill>
        <p:spPr>
          <a:xfrm>
            <a:off x="-41400" y="-12700"/>
            <a:ext cx="9185401" cy="5168899"/>
          </a:xfrm>
          <a:prstGeom prst="rect">
            <a:avLst/>
          </a:prstGeom>
          <a:noFill/>
          <a:ln>
            <a:noFill/>
          </a:ln>
        </p:spPr>
      </p:pic>
    </p:spTree>
    <p:extLst>
      <p:ext uri="{BB962C8B-B14F-4D97-AF65-F5344CB8AC3E}">
        <p14:creationId xmlns:p14="http://schemas.microsoft.com/office/powerpoint/2010/main" val="252859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Presentation Slide 8 1 1 1" preserve="1">
  <p:cSld name="Presentation Slide 8 1 1 1">
    <p:spTree>
      <p:nvGrpSpPr>
        <p:cNvPr id="1" name="Shape 88"/>
        <p:cNvGrpSpPr/>
        <p:nvPr/>
      </p:nvGrpSpPr>
      <p:grpSpPr>
        <a:xfrm>
          <a:off x="0" y="0"/>
          <a:ext cx="0" cy="0"/>
          <a:chOff x="0" y="0"/>
          <a:chExt cx="0" cy="0"/>
        </a:xfrm>
      </p:grpSpPr>
      <p:sp>
        <p:nvSpPr>
          <p:cNvPr id="89" name="Google Shape;8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0" name="Google Shape;90;p27"/>
          <p:cNvPicPr preferRelativeResize="0"/>
          <p:nvPr/>
        </p:nvPicPr>
        <p:blipFill rotWithShape="1">
          <a:blip r:embed="rId2">
            <a:alphaModFix/>
          </a:blip>
          <a:srcRect/>
          <a:stretch/>
        </p:blipFill>
        <p:spPr>
          <a:xfrm>
            <a:off x="-41400" y="-12700"/>
            <a:ext cx="9185401" cy="5168899"/>
          </a:xfrm>
          <a:prstGeom prst="rect">
            <a:avLst/>
          </a:prstGeom>
          <a:noFill/>
          <a:ln>
            <a:noFill/>
          </a:ln>
        </p:spPr>
      </p:pic>
    </p:spTree>
    <p:extLst>
      <p:ext uri="{BB962C8B-B14F-4D97-AF65-F5344CB8AC3E}">
        <p14:creationId xmlns:p14="http://schemas.microsoft.com/office/powerpoint/2010/main" val="305477777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D57B58FA-3AC6-467E-BCD1-46A04C4B921C}"/>
              </a:ext>
            </a:extLst>
          </p:cNvPr>
          <p:cNvSpPr/>
          <p:nvPr userDrawn="1"/>
        </p:nvSpPr>
        <p:spPr>
          <a:xfrm>
            <a:off x="1143000" y="-2256"/>
            <a:ext cx="8236324" cy="5589509"/>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Google Shape;10;p50"/>
          <p:cNvSpPr/>
          <p:nvPr userDrawn="1"/>
        </p:nvSpPr>
        <p:spPr>
          <a:xfrm>
            <a:off x="-1764213" y="0"/>
            <a:ext cx="4099451" cy="5152479"/>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 name="Google Shape;11;p50"/>
          <p:cNvSpPr txBox="1">
            <a:spLocks noGrp="1"/>
          </p:cNvSpPr>
          <p:nvPr>
            <p:ph type="ctrTitle"/>
          </p:nvPr>
        </p:nvSpPr>
        <p:spPr>
          <a:xfrm>
            <a:off x="4416450" y="701175"/>
            <a:ext cx="4099500" cy="2000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5400"/>
              <a:buNone/>
              <a:defRPr sz="5400"/>
            </a:lvl1pPr>
            <a:lvl2pPr lvl="1" algn="l">
              <a:lnSpc>
                <a:spcPct val="80000"/>
              </a:lnSpc>
              <a:spcBef>
                <a:spcPts val="0"/>
              </a:spcBef>
              <a:spcAft>
                <a:spcPts val="0"/>
              </a:spcAft>
              <a:buSzPts val="5400"/>
              <a:buNone/>
              <a:defRPr sz="5400"/>
            </a:lvl2pPr>
            <a:lvl3pPr lvl="2" algn="l">
              <a:lnSpc>
                <a:spcPct val="80000"/>
              </a:lnSpc>
              <a:spcBef>
                <a:spcPts val="0"/>
              </a:spcBef>
              <a:spcAft>
                <a:spcPts val="0"/>
              </a:spcAft>
              <a:buSzPts val="5400"/>
              <a:buNone/>
              <a:defRPr sz="5400"/>
            </a:lvl3pPr>
            <a:lvl4pPr lvl="3" algn="l">
              <a:lnSpc>
                <a:spcPct val="80000"/>
              </a:lnSpc>
              <a:spcBef>
                <a:spcPts val="0"/>
              </a:spcBef>
              <a:spcAft>
                <a:spcPts val="0"/>
              </a:spcAft>
              <a:buSzPts val="5400"/>
              <a:buNone/>
              <a:defRPr sz="5400"/>
            </a:lvl4pPr>
            <a:lvl5pPr lvl="4" algn="l">
              <a:lnSpc>
                <a:spcPct val="80000"/>
              </a:lnSpc>
              <a:spcBef>
                <a:spcPts val="0"/>
              </a:spcBef>
              <a:spcAft>
                <a:spcPts val="0"/>
              </a:spcAft>
              <a:buSzPts val="5400"/>
              <a:buNone/>
              <a:defRPr sz="5400"/>
            </a:lvl5pPr>
            <a:lvl6pPr lvl="5" algn="l">
              <a:lnSpc>
                <a:spcPct val="80000"/>
              </a:lnSpc>
              <a:spcBef>
                <a:spcPts val="0"/>
              </a:spcBef>
              <a:spcAft>
                <a:spcPts val="0"/>
              </a:spcAft>
              <a:buSzPts val="5400"/>
              <a:buNone/>
              <a:defRPr sz="5400"/>
            </a:lvl6pPr>
            <a:lvl7pPr lvl="6" algn="l">
              <a:lnSpc>
                <a:spcPct val="80000"/>
              </a:lnSpc>
              <a:spcBef>
                <a:spcPts val="0"/>
              </a:spcBef>
              <a:spcAft>
                <a:spcPts val="0"/>
              </a:spcAft>
              <a:buSzPts val="5400"/>
              <a:buNone/>
              <a:defRPr sz="5400"/>
            </a:lvl7pPr>
            <a:lvl8pPr lvl="7" algn="l">
              <a:lnSpc>
                <a:spcPct val="80000"/>
              </a:lnSpc>
              <a:spcBef>
                <a:spcPts val="0"/>
              </a:spcBef>
              <a:spcAft>
                <a:spcPts val="0"/>
              </a:spcAft>
              <a:buSzPts val="5400"/>
              <a:buNone/>
              <a:defRPr sz="5400"/>
            </a:lvl8pPr>
            <a:lvl9pPr lvl="8" algn="l">
              <a:lnSpc>
                <a:spcPct val="80000"/>
              </a:lnSpc>
              <a:spcBef>
                <a:spcPts val="0"/>
              </a:spcBef>
              <a:spcAft>
                <a:spcPts val="0"/>
              </a:spcAft>
              <a:buSzPts val="5400"/>
              <a:buNone/>
              <a:defRPr sz="5400"/>
            </a:lvl9pPr>
          </a:lstStyle>
          <a:p>
            <a:endParaRPr/>
          </a:p>
        </p:txBody>
      </p:sp>
      <p:sp>
        <p:nvSpPr>
          <p:cNvPr id="12" name="Google Shape;12;p50"/>
          <p:cNvSpPr/>
          <p:nvPr/>
        </p:nvSpPr>
        <p:spPr>
          <a:xfrm>
            <a:off x="1002140" y="-2256"/>
            <a:ext cx="1172070" cy="3585897"/>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 name="Google Shape;13;p50"/>
          <p:cNvSpPr/>
          <p:nvPr/>
        </p:nvSpPr>
        <p:spPr>
          <a:xfrm>
            <a:off x="2066554" y="3451924"/>
            <a:ext cx="841968" cy="16983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 name="Google Shape;14;p50"/>
          <p:cNvSpPr/>
          <p:nvPr/>
        </p:nvSpPr>
        <p:spPr>
          <a:xfrm>
            <a:off x="1001665" y="3053361"/>
            <a:ext cx="1906902" cy="936306"/>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 name="Google Shape;92;p1">
            <a:extLst>
              <a:ext uri="{FF2B5EF4-FFF2-40B4-BE49-F238E27FC236}">
                <a16:creationId xmlns:a16="http://schemas.microsoft.com/office/drawing/2014/main" id="{78C28DC4-539B-4BA2-8097-CE6219E8F602}"/>
              </a:ext>
            </a:extLst>
          </p:cNvPr>
          <p:cNvPicPr preferRelativeResize="0"/>
          <p:nvPr userDrawn="1"/>
        </p:nvPicPr>
        <p:blipFill rotWithShape="1">
          <a:blip r:embed="rId2">
            <a:alphaModFix/>
          </a:blip>
          <a:srcRect l="43390" r="3499"/>
          <a:stretch/>
        </p:blipFill>
        <p:spPr>
          <a:xfrm>
            <a:off x="-1749600" y="14400"/>
            <a:ext cx="4097520" cy="51435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Tree>
    <p:extLst>
      <p:ext uri="{BB962C8B-B14F-4D97-AF65-F5344CB8AC3E}">
        <p14:creationId xmlns:p14="http://schemas.microsoft.com/office/powerpoint/2010/main" val="29481657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spTree>
      <p:nvGrpSpPr>
        <p:cNvPr id="1" name="Shape 24"/>
        <p:cNvGrpSpPr/>
        <p:nvPr/>
      </p:nvGrpSpPr>
      <p:grpSpPr>
        <a:xfrm>
          <a:off x="0" y="0"/>
          <a:ext cx="0" cy="0"/>
          <a:chOff x="0" y="0"/>
          <a:chExt cx="0" cy="0"/>
        </a:xfrm>
      </p:grpSpPr>
      <p:grpSp>
        <p:nvGrpSpPr>
          <p:cNvPr id="25" name="Google Shape;25;p52"/>
          <p:cNvGrpSpPr/>
          <p:nvPr/>
        </p:nvGrpSpPr>
        <p:grpSpPr>
          <a:xfrm>
            <a:off x="7637092" y="0"/>
            <a:ext cx="1202103" cy="5143502"/>
            <a:chOff x="3475252" y="0"/>
            <a:chExt cx="1202103" cy="5143502"/>
          </a:xfrm>
        </p:grpSpPr>
        <p:sp>
          <p:nvSpPr>
            <p:cNvPr id="26" name="Google Shape;26;p52"/>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 name="Google Shape;27;p52"/>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 name="Google Shape;28;p52"/>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9" name="Google Shape;29;p52"/>
          <p:cNvSpPr txBox="1">
            <a:spLocks noGrp="1"/>
          </p:cNvSpPr>
          <p:nvPr>
            <p:ph type="title"/>
          </p:nvPr>
        </p:nvSpPr>
        <p:spPr>
          <a:xfrm>
            <a:off x="626700" y="836000"/>
            <a:ext cx="6529200" cy="3963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3200"/>
              <a:buNone/>
              <a:defRPr/>
            </a:lvl1pPr>
            <a:lvl2pPr lvl="1" algn="l">
              <a:lnSpc>
                <a:spcPct val="80000"/>
              </a:lnSpc>
              <a:spcBef>
                <a:spcPts val="0"/>
              </a:spcBef>
              <a:spcAft>
                <a:spcPts val="0"/>
              </a:spcAft>
              <a:buSzPts val="3200"/>
              <a:buNone/>
              <a:defRPr/>
            </a:lvl2pPr>
            <a:lvl3pPr lvl="2" algn="l">
              <a:lnSpc>
                <a:spcPct val="80000"/>
              </a:lnSpc>
              <a:spcBef>
                <a:spcPts val="0"/>
              </a:spcBef>
              <a:spcAft>
                <a:spcPts val="0"/>
              </a:spcAft>
              <a:buSzPts val="3200"/>
              <a:buNone/>
              <a:defRPr/>
            </a:lvl3pPr>
            <a:lvl4pPr lvl="3" algn="l">
              <a:lnSpc>
                <a:spcPct val="80000"/>
              </a:lnSpc>
              <a:spcBef>
                <a:spcPts val="0"/>
              </a:spcBef>
              <a:spcAft>
                <a:spcPts val="0"/>
              </a:spcAft>
              <a:buSzPts val="3200"/>
              <a:buNone/>
              <a:defRPr/>
            </a:lvl4pPr>
            <a:lvl5pPr lvl="4" algn="l">
              <a:lnSpc>
                <a:spcPct val="80000"/>
              </a:lnSpc>
              <a:spcBef>
                <a:spcPts val="0"/>
              </a:spcBef>
              <a:spcAft>
                <a:spcPts val="0"/>
              </a:spcAft>
              <a:buSzPts val="3200"/>
              <a:buNone/>
              <a:defRPr/>
            </a:lvl5pPr>
            <a:lvl6pPr lvl="5" algn="l">
              <a:lnSpc>
                <a:spcPct val="80000"/>
              </a:lnSpc>
              <a:spcBef>
                <a:spcPts val="0"/>
              </a:spcBef>
              <a:spcAft>
                <a:spcPts val="0"/>
              </a:spcAft>
              <a:buSzPts val="3200"/>
              <a:buNone/>
              <a:defRPr/>
            </a:lvl6pPr>
            <a:lvl7pPr lvl="6" algn="l">
              <a:lnSpc>
                <a:spcPct val="80000"/>
              </a:lnSpc>
              <a:spcBef>
                <a:spcPts val="0"/>
              </a:spcBef>
              <a:spcAft>
                <a:spcPts val="0"/>
              </a:spcAft>
              <a:buSzPts val="3200"/>
              <a:buNone/>
              <a:defRPr/>
            </a:lvl7pPr>
            <a:lvl8pPr lvl="7" algn="l">
              <a:lnSpc>
                <a:spcPct val="80000"/>
              </a:lnSpc>
              <a:spcBef>
                <a:spcPts val="0"/>
              </a:spcBef>
              <a:spcAft>
                <a:spcPts val="0"/>
              </a:spcAft>
              <a:buSzPts val="3200"/>
              <a:buNone/>
              <a:defRPr/>
            </a:lvl8pPr>
            <a:lvl9pPr lvl="8" algn="l">
              <a:lnSpc>
                <a:spcPct val="80000"/>
              </a:lnSpc>
              <a:spcBef>
                <a:spcPts val="0"/>
              </a:spcBef>
              <a:spcAft>
                <a:spcPts val="0"/>
              </a:spcAft>
              <a:buSzPts val="3200"/>
              <a:buNone/>
              <a:defRPr/>
            </a:lvl9pPr>
          </a:lstStyle>
          <a:p>
            <a:endParaRPr/>
          </a:p>
        </p:txBody>
      </p:sp>
      <p:sp>
        <p:nvSpPr>
          <p:cNvPr id="30" name="Google Shape;30;p52"/>
          <p:cNvSpPr txBox="1">
            <a:spLocks noGrp="1"/>
          </p:cNvSpPr>
          <p:nvPr>
            <p:ph type="body" idx="1"/>
          </p:nvPr>
        </p:nvSpPr>
        <p:spPr>
          <a:xfrm>
            <a:off x="626600" y="1430150"/>
            <a:ext cx="2034000" cy="32067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800"/>
              </a:spcBef>
              <a:spcAft>
                <a:spcPts val="0"/>
              </a:spcAft>
              <a:buSzPts val="1800"/>
              <a:buChar char="▹"/>
              <a:defRPr sz="1800"/>
            </a:lvl2pPr>
            <a:lvl3pPr marL="1371600" lvl="2" indent="-342900" algn="l">
              <a:lnSpc>
                <a:spcPct val="115000"/>
              </a:lnSpc>
              <a:spcBef>
                <a:spcPts val="800"/>
              </a:spcBef>
              <a:spcAft>
                <a:spcPts val="0"/>
              </a:spcAft>
              <a:buSzPts val="1800"/>
              <a:buChar char="■"/>
              <a:defRPr sz="1800"/>
            </a:lvl3pPr>
            <a:lvl4pPr marL="1828800" lvl="3" indent="-342900" algn="l">
              <a:lnSpc>
                <a:spcPct val="115000"/>
              </a:lnSpc>
              <a:spcBef>
                <a:spcPts val="800"/>
              </a:spcBef>
              <a:spcAft>
                <a:spcPts val="0"/>
              </a:spcAft>
              <a:buSzPts val="1800"/>
              <a:buChar char="●"/>
              <a:defRPr sz="1800"/>
            </a:lvl4pPr>
            <a:lvl5pPr marL="2286000" lvl="4" indent="-342900" algn="l">
              <a:lnSpc>
                <a:spcPct val="115000"/>
              </a:lnSpc>
              <a:spcBef>
                <a:spcPts val="800"/>
              </a:spcBef>
              <a:spcAft>
                <a:spcPts val="0"/>
              </a:spcAft>
              <a:buSzPts val="1800"/>
              <a:buChar char="○"/>
              <a:defRPr sz="1800"/>
            </a:lvl5pPr>
            <a:lvl6pPr marL="2743200" lvl="5" indent="-342900" algn="l">
              <a:lnSpc>
                <a:spcPct val="115000"/>
              </a:lnSpc>
              <a:spcBef>
                <a:spcPts val="800"/>
              </a:spcBef>
              <a:spcAft>
                <a:spcPts val="0"/>
              </a:spcAft>
              <a:buSzPts val="1800"/>
              <a:buChar char="■"/>
              <a:defRPr sz="1800"/>
            </a:lvl6pPr>
            <a:lvl7pPr marL="3200400" lvl="6" indent="-342900" algn="l">
              <a:lnSpc>
                <a:spcPct val="115000"/>
              </a:lnSpc>
              <a:spcBef>
                <a:spcPts val="800"/>
              </a:spcBef>
              <a:spcAft>
                <a:spcPts val="0"/>
              </a:spcAft>
              <a:buSzPts val="1800"/>
              <a:buChar char="●"/>
              <a:defRPr sz="1800"/>
            </a:lvl7pPr>
            <a:lvl8pPr marL="3657600" lvl="7" indent="-342900" algn="l">
              <a:lnSpc>
                <a:spcPct val="115000"/>
              </a:lnSpc>
              <a:spcBef>
                <a:spcPts val="800"/>
              </a:spcBef>
              <a:spcAft>
                <a:spcPts val="0"/>
              </a:spcAft>
              <a:buSzPts val="1800"/>
              <a:buChar char="○"/>
              <a:defRPr sz="1800"/>
            </a:lvl8pPr>
            <a:lvl9pPr marL="4114800" lvl="8" indent="-342900" algn="l">
              <a:lnSpc>
                <a:spcPct val="115000"/>
              </a:lnSpc>
              <a:spcBef>
                <a:spcPts val="800"/>
              </a:spcBef>
              <a:spcAft>
                <a:spcPts val="800"/>
              </a:spcAft>
              <a:buSzPts val="1800"/>
              <a:buChar char="■"/>
              <a:defRPr sz="1800"/>
            </a:lvl9pPr>
          </a:lstStyle>
          <a:p>
            <a:endParaRPr/>
          </a:p>
        </p:txBody>
      </p:sp>
      <p:sp>
        <p:nvSpPr>
          <p:cNvPr id="31" name="Google Shape;31;p52"/>
          <p:cNvSpPr txBox="1">
            <a:spLocks noGrp="1"/>
          </p:cNvSpPr>
          <p:nvPr>
            <p:ph type="body" idx="2"/>
          </p:nvPr>
        </p:nvSpPr>
        <p:spPr>
          <a:xfrm>
            <a:off x="2874224" y="1430150"/>
            <a:ext cx="2034000" cy="32067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800"/>
              </a:spcBef>
              <a:spcAft>
                <a:spcPts val="0"/>
              </a:spcAft>
              <a:buSzPts val="1800"/>
              <a:buChar char="▹"/>
              <a:defRPr sz="1800"/>
            </a:lvl2pPr>
            <a:lvl3pPr marL="1371600" lvl="2" indent="-342900" algn="l">
              <a:lnSpc>
                <a:spcPct val="115000"/>
              </a:lnSpc>
              <a:spcBef>
                <a:spcPts val="800"/>
              </a:spcBef>
              <a:spcAft>
                <a:spcPts val="0"/>
              </a:spcAft>
              <a:buSzPts val="1800"/>
              <a:buChar char="■"/>
              <a:defRPr sz="1800"/>
            </a:lvl3pPr>
            <a:lvl4pPr marL="1828800" lvl="3" indent="-342900" algn="l">
              <a:lnSpc>
                <a:spcPct val="115000"/>
              </a:lnSpc>
              <a:spcBef>
                <a:spcPts val="800"/>
              </a:spcBef>
              <a:spcAft>
                <a:spcPts val="0"/>
              </a:spcAft>
              <a:buSzPts val="1800"/>
              <a:buChar char="●"/>
              <a:defRPr sz="1800"/>
            </a:lvl4pPr>
            <a:lvl5pPr marL="2286000" lvl="4" indent="-342900" algn="l">
              <a:lnSpc>
                <a:spcPct val="115000"/>
              </a:lnSpc>
              <a:spcBef>
                <a:spcPts val="800"/>
              </a:spcBef>
              <a:spcAft>
                <a:spcPts val="0"/>
              </a:spcAft>
              <a:buSzPts val="1800"/>
              <a:buChar char="○"/>
              <a:defRPr sz="1800"/>
            </a:lvl5pPr>
            <a:lvl6pPr marL="2743200" lvl="5" indent="-342900" algn="l">
              <a:lnSpc>
                <a:spcPct val="115000"/>
              </a:lnSpc>
              <a:spcBef>
                <a:spcPts val="800"/>
              </a:spcBef>
              <a:spcAft>
                <a:spcPts val="0"/>
              </a:spcAft>
              <a:buSzPts val="1800"/>
              <a:buChar char="■"/>
              <a:defRPr sz="1800"/>
            </a:lvl6pPr>
            <a:lvl7pPr marL="3200400" lvl="6" indent="-342900" algn="l">
              <a:lnSpc>
                <a:spcPct val="115000"/>
              </a:lnSpc>
              <a:spcBef>
                <a:spcPts val="800"/>
              </a:spcBef>
              <a:spcAft>
                <a:spcPts val="0"/>
              </a:spcAft>
              <a:buSzPts val="1800"/>
              <a:buChar char="●"/>
              <a:defRPr sz="1800"/>
            </a:lvl7pPr>
            <a:lvl8pPr marL="3657600" lvl="7" indent="-342900" algn="l">
              <a:lnSpc>
                <a:spcPct val="115000"/>
              </a:lnSpc>
              <a:spcBef>
                <a:spcPts val="800"/>
              </a:spcBef>
              <a:spcAft>
                <a:spcPts val="0"/>
              </a:spcAft>
              <a:buSzPts val="1800"/>
              <a:buChar char="○"/>
              <a:defRPr sz="1800"/>
            </a:lvl8pPr>
            <a:lvl9pPr marL="4114800" lvl="8" indent="-342900" algn="l">
              <a:lnSpc>
                <a:spcPct val="115000"/>
              </a:lnSpc>
              <a:spcBef>
                <a:spcPts val="800"/>
              </a:spcBef>
              <a:spcAft>
                <a:spcPts val="800"/>
              </a:spcAft>
              <a:buSzPts val="1800"/>
              <a:buChar char="■"/>
              <a:defRPr sz="1800"/>
            </a:lvl9pPr>
          </a:lstStyle>
          <a:p>
            <a:endParaRPr/>
          </a:p>
        </p:txBody>
      </p:sp>
      <p:sp>
        <p:nvSpPr>
          <p:cNvPr id="32" name="Google Shape;32;p52"/>
          <p:cNvSpPr txBox="1">
            <a:spLocks noGrp="1"/>
          </p:cNvSpPr>
          <p:nvPr>
            <p:ph type="body" idx="3"/>
          </p:nvPr>
        </p:nvSpPr>
        <p:spPr>
          <a:xfrm>
            <a:off x="5121848" y="1430150"/>
            <a:ext cx="2034000" cy="32067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800"/>
              </a:spcBef>
              <a:spcAft>
                <a:spcPts val="0"/>
              </a:spcAft>
              <a:buSzPts val="1800"/>
              <a:buChar char="▹"/>
              <a:defRPr sz="1800"/>
            </a:lvl2pPr>
            <a:lvl3pPr marL="1371600" lvl="2" indent="-342900" algn="l">
              <a:lnSpc>
                <a:spcPct val="115000"/>
              </a:lnSpc>
              <a:spcBef>
                <a:spcPts val="800"/>
              </a:spcBef>
              <a:spcAft>
                <a:spcPts val="0"/>
              </a:spcAft>
              <a:buSzPts val="1800"/>
              <a:buChar char="■"/>
              <a:defRPr sz="1800"/>
            </a:lvl3pPr>
            <a:lvl4pPr marL="1828800" lvl="3" indent="-342900" algn="l">
              <a:lnSpc>
                <a:spcPct val="115000"/>
              </a:lnSpc>
              <a:spcBef>
                <a:spcPts val="800"/>
              </a:spcBef>
              <a:spcAft>
                <a:spcPts val="0"/>
              </a:spcAft>
              <a:buSzPts val="1800"/>
              <a:buChar char="●"/>
              <a:defRPr sz="1800"/>
            </a:lvl4pPr>
            <a:lvl5pPr marL="2286000" lvl="4" indent="-342900" algn="l">
              <a:lnSpc>
                <a:spcPct val="115000"/>
              </a:lnSpc>
              <a:spcBef>
                <a:spcPts val="800"/>
              </a:spcBef>
              <a:spcAft>
                <a:spcPts val="0"/>
              </a:spcAft>
              <a:buSzPts val="1800"/>
              <a:buChar char="○"/>
              <a:defRPr sz="1800"/>
            </a:lvl5pPr>
            <a:lvl6pPr marL="2743200" lvl="5" indent="-342900" algn="l">
              <a:lnSpc>
                <a:spcPct val="115000"/>
              </a:lnSpc>
              <a:spcBef>
                <a:spcPts val="800"/>
              </a:spcBef>
              <a:spcAft>
                <a:spcPts val="0"/>
              </a:spcAft>
              <a:buSzPts val="1800"/>
              <a:buChar char="■"/>
              <a:defRPr sz="1800"/>
            </a:lvl6pPr>
            <a:lvl7pPr marL="3200400" lvl="6" indent="-342900" algn="l">
              <a:lnSpc>
                <a:spcPct val="115000"/>
              </a:lnSpc>
              <a:spcBef>
                <a:spcPts val="800"/>
              </a:spcBef>
              <a:spcAft>
                <a:spcPts val="0"/>
              </a:spcAft>
              <a:buSzPts val="1800"/>
              <a:buChar char="●"/>
              <a:defRPr sz="1800"/>
            </a:lvl7pPr>
            <a:lvl8pPr marL="3657600" lvl="7" indent="-342900" algn="l">
              <a:lnSpc>
                <a:spcPct val="115000"/>
              </a:lnSpc>
              <a:spcBef>
                <a:spcPts val="800"/>
              </a:spcBef>
              <a:spcAft>
                <a:spcPts val="0"/>
              </a:spcAft>
              <a:buSzPts val="1800"/>
              <a:buChar char="○"/>
              <a:defRPr sz="1800"/>
            </a:lvl8pPr>
            <a:lvl9pPr marL="4114800" lvl="8" indent="-342900" algn="l">
              <a:lnSpc>
                <a:spcPct val="115000"/>
              </a:lnSpc>
              <a:spcBef>
                <a:spcPts val="800"/>
              </a:spcBef>
              <a:spcAft>
                <a:spcPts val="800"/>
              </a:spcAft>
              <a:buSzPts val="1800"/>
              <a:buChar char="■"/>
              <a:defRPr sz="1800"/>
            </a:lvl9pPr>
          </a:lstStyle>
          <a:p>
            <a:endParaRPr/>
          </a:p>
        </p:txBody>
      </p:sp>
      <p:sp>
        <p:nvSpPr>
          <p:cNvPr id="33" name="Google Shape;33;p52"/>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1059497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4"/>
        <p:cNvGrpSpPr/>
        <p:nvPr/>
      </p:nvGrpSpPr>
      <p:grpSpPr>
        <a:xfrm>
          <a:off x="0" y="0"/>
          <a:ext cx="0" cy="0"/>
          <a:chOff x="0" y="0"/>
          <a:chExt cx="0" cy="0"/>
        </a:xfrm>
      </p:grpSpPr>
      <p:sp>
        <p:nvSpPr>
          <p:cNvPr id="35" name="Google Shape;35;p5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53"/>
          <p:cNvSpPr/>
          <p:nvPr/>
        </p:nvSpPr>
        <p:spPr>
          <a:xfrm>
            <a:off x="699132" y="-1"/>
            <a:ext cx="1172563" cy="3572011"/>
          </a:xfrm>
          <a:custGeom>
            <a:avLst/>
            <a:gdLst/>
            <a:ahLst/>
            <a:cxnLst/>
            <a:rect l="l" t="t" r="r" b="b"/>
            <a:pathLst>
              <a:path w="574786" h="1750986" extrusionOk="0">
                <a:moveTo>
                  <a:pt x="308764" y="0"/>
                </a:moveTo>
                <a:lnTo>
                  <a:pt x="0" y="1750986"/>
                </a:lnTo>
                <a:lnTo>
                  <a:pt x="284240" y="1647520"/>
                </a:lnTo>
                <a:lnTo>
                  <a:pt x="574787"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53"/>
          <p:cNvSpPr/>
          <p:nvPr/>
        </p:nvSpPr>
        <p:spPr>
          <a:xfrm>
            <a:off x="1763563" y="3445190"/>
            <a:ext cx="841902" cy="1699051"/>
          </a:xfrm>
          <a:custGeom>
            <a:avLst/>
            <a:gdLst/>
            <a:ahLst/>
            <a:cxnLst/>
            <a:rect l="l" t="t" r="r" b="b"/>
            <a:pathLst>
              <a:path w="412697" h="832868" extrusionOk="0">
                <a:moveTo>
                  <a:pt x="266023" y="832869"/>
                </a:moveTo>
                <a:lnTo>
                  <a:pt x="412697" y="0"/>
                </a:lnTo>
                <a:lnTo>
                  <a:pt x="128457" y="103466"/>
                </a:lnTo>
                <a:lnTo>
                  <a:pt x="0" y="8328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53"/>
          <p:cNvSpPr/>
          <p:nvPr/>
        </p:nvSpPr>
        <p:spPr>
          <a:xfrm>
            <a:off x="698180" y="3039902"/>
            <a:ext cx="1907741" cy="936717"/>
          </a:xfrm>
          <a:custGeom>
            <a:avLst/>
            <a:gdLst/>
            <a:ahLst/>
            <a:cxnLst/>
            <a:rect l="l" t="t" r="r" b="b"/>
            <a:pathLst>
              <a:path w="935167" h="459175" extrusionOk="0">
                <a:moveTo>
                  <a:pt x="935167" y="198758"/>
                </a:moveTo>
                <a:lnTo>
                  <a:pt x="220012" y="459176"/>
                </a:lnTo>
                <a:lnTo>
                  <a:pt x="0" y="260417"/>
                </a:lnTo>
                <a:lnTo>
                  <a:pt x="71538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53"/>
          <p:cNvSpPr/>
          <p:nvPr/>
        </p:nvSpPr>
        <p:spPr>
          <a:xfrm>
            <a:off x="-9" y="-1"/>
            <a:ext cx="2026379" cy="5145755"/>
          </a:xfrm>
          <a:custGeom>
            <a:avLst/>
            <a:gdLst/>
            <a:ahLst/>
            <a:cxnLst/>
            <a:rect l="l" t="t" r="r" b="b"/>
            <a:pathLst>
              <a:path w="993323" h="2522429" extrusionOk="0">
                <a:moveTo>
                  <a:pt x="562408" y="1949978"/>
                </a:moveTo>
                <a:lnTo>
                  <a:pt x="342396" y="1751220"/>
                </a:lnTo>
                <a:lnTo>
                  <a:pt x="342864" y="1750986"/>
                </a:lnTo>
                <a:lnTo>
                  <a:pt x="651627" y="0"/>
                </a:lnTo>
                <a:lnTo>
                  <a:pt x="0" y="0"/>
                </a:lnTo>
                <a:lnTo>
                  <a:pt x="0" y="2522429"/>
                </a:lnTo>
                <a:lnTo>
                  <a:pt x="864866" y="2522429"/>
                </a:lnTo>
                <a:lnTo>
                  <a:pt x="993323" y="17930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90203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0" y="0"/>
            <a:ext cx="8376691" cy="100059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9" name="Picture 8">
            <a:extLst>
              <a:ext uri="{FF2B5EF4-FFF2-40B4-BE49-F238E27FC236}">
                <a16:creationId xmlns:a16="http://schemas.microsoft.com/office/drawing/2014/main" id="{B7C083C6-A6F4-644D-B048-803FC98DF5BF}"/>
              </a:ext>
            </a:extLst>
          </p:cNvPr>
          <p:cNvPicPr>
            <a:picLocks noChangeAspect="1"/>
          </p:cNvPicPr>
          <p:nvPr userDrawn="1"/>
        </p:nvPicPr>
        <p:blipFill rotWithShape="1">
          <a:blip r:embed="rId2">
            <a:alphaModFix/>
          </a:blip>
          <a:srcRect l="36648" t="-10716" r="35664" b="62704"/>
          <a:stretch/>
        </p:blipFill>
        <p:spPr>
          <a:xfrm rot="5400000">
            <a:off x="1453347" y="-1450599"/>
            <a:ext cx="5143501" cy="8050193"/>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289957" y="1474254"/>
            <a:ext cx="1693869" cy="1693869"/>
          </a:xfrm>
          <a:prstGeom prst="ellipse">
            <a:avLst/>
          </a:prstGeom>
          <a:ln w="107950">
            <a:noFill/>
          </a:ln>
        </p:spPr>
        <p:txBody>
          <a:bodyPr anchor="ctr"/>
          <a:lstStyle>
            <a:lvl1pPr marL="0" indent="0" algn="ctr">
              <a:buNone/>
              <a:defRPr b="0" i="0"/>
            </a:lvl1pPr>
          </a:lstStyle>
          <a:p>
            <a:r>
              <a:rPr lang="en-US"/>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3294290" y="3684916"/>
            <a:ext cx="1639490" cy="559843"/>
          </a:xfrm>
        </p:spPr>
        <p:txBody>
          <a:bodyPr anchor="ctr"/>
          <a:lstStyle>
            <a:lvl1pPr marL="0" indent="0" algn="ctr">
              <a:buNone/>
              <a:defRPr b="0" i="0"/>
            </a:lvl1pPr>
          </a:lstStyle>
          <a:p>
            <a:pPr lvl="0"/>
            <a:r>
              <a:rPr lang="en-US"/>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3294290" y="1474254"/>
            <a:ext cx="4559754" cy="1979237"/>
          </a:xfrm>
        </p:spPr>
        <p:txBody>
          <a:bodyPr/>
          <a:lstStyle>
            <a:lvl1pPr marL="0" indent="0">
              <a:buNone/>
              <a:defRPr b="0" i="0"/>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33261382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ubtitle" preserve="1">
  <p:cSld name="Subtitle">
    <p:bg>
      <p:bgPr>
        <a:solidFill>
          <a:schemeClr val="accent6"/>
        </a:solidFill>
        <a:effectLst/>
      </p:bgPr>
    </p:bg>
    <p:spTree>
      <p:nvGrpSpPr>
        <p:cNvPr id="1" name="Shape 40"/>
        <p:cNvGrpSpPr/>
        <p:nvPr/>
      </p:nvGrpSpPr>
      <p:grpSpPr>
        <a:xfrm>
          <a:off x="0" y="0"/>
          <a:ext cx="0" cy="0"/>
          <a:chOff x="0" y="0"/>
          <a:chExt cx="0" cy="0"/>
        </a:xfrm>
      </p:grpSpPr>
      <p:sp>
        <p:nvSpPr>
          <p:cNvPr id="41" name="Google Shape;41;p54"/>
          <p:cNvSpPr txBox="1">
            <a:spLocks noGrp="1"/>
          </p:cNvSpPr>
          <p:nvPr>
            <p:ph type="ctrTitle"/>
          </p:nvPr>
        </p:nvSpPr>
        <p:spPr>
          <a:xfrm>
            <a:off x="702900" y="3004250"/>
            <a:ext cx="5026200" cy="1050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4200"/>
              <a:buNone/>
              <a:defRPr sz="4200">
                <a:solidFill>
                  <a:schemeClr val="lt1"/>
                </a:solidFill>
              </a:defRPr>
            </a:lvl1pPr>
            <a:lvl2pPr lvl="1" algn="l">
              <a:lnSpc>
                <a:spcPct val="80000"/>
              </a:lnSpc>
              <a:spcBef>
                <a:spcPts val="0"/>
              </a:spcBef>
              <a:spcAft>
                <a:spcPts val="0"/>
              </a:spcAft>
              <a:buClr>
                <a:schemeClr val="lt1"/>
              </a:buClr>
              <a:buSzPts val="4200"/>
              <a:buNone/>
              <a:defRPr sz="4200">
                <a:solidFill>
                  <a:schemeClr val="lt1"/>
                </a:solidFill>
              </a:defRPr>
            </a:lvl2pPr>
            <a:lvl3pPr lvl="2" algn="l">
              <a:lnSpc>
                <a:spcPct val="80000"/>
              </a:lnSpc>
              <a:spcBef>
                <a:spcPts val="0"/>
              </a:spcBef>
              <a:spcAft>
                <a:spcPts val="0"/>
              </a:spcAft>
              <a:buClr>
                <a:schemeClr val="lt1"/>
              </a:buClr>
              <a:buSzPts val="4200"/>
              <a:buNone/>
              <a:defRPr sz="4200">
                <a:solidFill>
                  <a:schemeClr val="lt1"/>
                </a:solidFill>
              </a:defRPr>
            </a:lvl3pPr>
            <a:lvl4pPr lvl="3" algn="l">
              <a:lnSpc>
                <a:spcPct val="80000"/>
              </a:lnSpc>
              <a:spcBef>
                <a:spcPts val="0"/>
              </a:spcBef>
              <a:spcAft>
                <a:spcPts val="0"/>
              </a:spcAft>
              <a:buClr>
                <a:schemeClr val="lt1"/>
              </a:buClr>
              <a:buSzPts val="4200"/>
              <a:buNone/>
              <a:defRPr sz="4200">
                <a:solidFill>
                  <a:schemeClr val="lt1"/>
                </a:solidFill>
              </a:defRPr>
            </a:lvl4pPr>
            <a:lvl5pPr lvl="4" algn="l">
              <a:lnSpc>
                <a:spcPct val="80000"/>
              </a:lnSpc>
              <a:spcBef>
                <a:spcPts val="0"/>
              </a:spcBef>
              <a:spcAft>
                <a:spcPts val="0"/>
              </a:spcAft>
              <a:buClr>
                <a:schemeClr val="lt1"/>
              </a:buClr>
              <a:buSzPts val="4200"/>
              <a:buNone/>
              <a:defRPr sz="4200">
                <a:solidFill>
                  <a:schemeClr val="lt1"/>
                </a:solidFill>
              </a:defRPr>
            </a:lvl5pPr>
            <a:lvl6pPr lvl="5" algn="l">
              <a:lnSpc>
                <a:spcPct val="80000"/>
              </a:lnSpc>
              <a:spcBef>
                <a:spcPts val="0"/>
              </a:spcBef>
              <a:spcAft>
                <a:spcPts val="0"/>
              </a:spcAft>
              <a:buClr>
                <a:schemeClr val="lt1"/>
              </a:buClr>
              <a:buSzPts val="4200"/>
              <a:buNone/>
              <a:defRPr sz="4200">
                <a:solidFill>
                  <a:schemeClr val="lt1"/>
                </a:solidFill>
              </a:defRPr>
            </a:lvl6pPr>
            <a:lvl7pPr lvl="6" algn="l">
              <a:lnSpc>
                <a:spcPct val="80000"/>
              </a:lnSpc>
              <a:spcBef>
                <a:spcPts val="0"/>
              </a:spcBef>
              <a:spcAft>
                <a:spcPts val="0"/>
              </a:spcAft>
              <a:buClr>
                <a:schemeClr val="lt1"/>
              </a:buClr>
              <a:buSzPts val="4200"/>
              <a:buNone/>
              <a:defRPr sz="4200">
                <a:solidFill>
                  <a:schemeClr val="lt1"/>
                </a:solidFill>
              </a:defRPr>
            </a:lvl7pPr>
            <a:lvl8pPr lvl="7" algn="l">
              <a:lnSpc>
                <a:spcPct val="80000"/>
              </a:lnSpc>
              <a:spcBef>
                <a:spcPts val="0"/>
              </a:spcBef>
              <a:spcAft>
                <a:spcPts val="0"/>
              </a:spcAft>
              <a:buClr>
                <a:schemeClr val="lt1"/>
              </a:buClr>
              <a:buSzPts val="4200"/>
              <a:buNone/>
              <a:defRPr sz="4200">
                <a:solidFill>
                  <a:schemeClr val="lt1"/>
                </a:solidFill>
              </a:defRPr>
            </a:lvl8pPr>
            <a:lvl9pPr lvl="8" algn="l">
              <a:lnSpc>
                <a:spcPct val="80000"/>
              </a:lnSpc>
              <a:spcBef>
                <a:spcPts val="0"/>
              </a:spcBef>
              <a:spcAft>
                <a:spcPts val="0"/>
              </a:spcAft>
              <a:buClr>
                <a:schemeClr val="lt1"/>
              </a:buClr>
              <a:buSzPts val="4200"/>
              <a:buNone/>
              <a:defRPr sz="4200">
                <a:solidFill>
                  <a:schemeClr val="lt1"/>
                </a:solidFill>
              </a:defRPr>
            </a:lvl9pPr>
          </a:lstStyle>
          <a:p>
            <a:endParaRPr/>
          </a:p>
        </p:txBody>
      </p:sp>
      <p:sp>
        <p:nvSpPr>
          <p:cNvPr id="42" name="Google Shape;42;p54"/>
          <p:cNvSpPr txBox="1">
            <a:spLocks noGrp="1"/>
          </p:cNvSpPr>
          <p:nvPr>
            <p:ph type="subTitle" idx="1"/>
          </p:nvPr>
        </p:nvSpPr>
        <p:spPr>
          <a:xfrm>
            <a:off x="702900" y="4075901"/>
            <a:ext cx="5026200" cy="3699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400"/>
              <a:buNone/>
              <a:defRPr>
                <a:solidFill>
                  <a:schemeClr val="accent1"/>
                </a:solidFill>
              </a:defRPr>
            </a:lvl1pPr>
            <a:lvl2pPr lvl="1" algn="l">
              <a:lnSpc>
                <a:spcPct val="115000"/>
              </a:lnSpc>
              <a:spcBef>
                <a:spcPts val="800"/>
              </a:spcBef>
              <a:spcAft>
                <a:spcPts val="0"/>
              </a:spcAft>
              <a:buSzPts val="3000"/>
              <a:buNone/>
              <a:defRPr sz="3000">
                <a:solidFill>
                  <a:schemeClr val="accent1"/>
                </a:solidFill>
              </a:defRPr>
            </a:lvl2pPr>
            <a:lvl3pPr lvl="2" algn="l">
              <a:lnSpc>
                <a:spcPct val="115000"/>
              </a:lnSpc>
              <a:spcBef>
                <a:spcPts val="800"/>
              </a:spcBef>
              <a:spcAft>
                <a:spcPts val="0"/>
              </a:spcAft>
              <a:buSzPts val="3000"/>
              <a:buNone/>
              <a:defRPr sz="3000">
                <a:solidFill>
                  <a:schemeClr val="accent1"/>
                </a:solidFill>
              </a:defRPr>
            </a:lvl3pPr>
            <a:lvl4pPr lvl="3" algn="l">
              <a:lnSpc>
                <a:spcPct val="115000"/>
              </a:lnSpc>
              <a:spcBef>
                <a:spcPts val="800"/>
              </a:spcBef>
              <a:spcAft>
                <a:spcPts val="0"/>
              </a:spcAft>
              <a:buClr>
                <a:schemeClr val="accent1"/>
              </a:buClr>
              <a:buSzPts val="3000"/>
              <a:buNone/>
              <a:defRPr sz="3000">
                <a:solidFill>
                  <a:schemeClr val="accent1"/>
                </a:solidFill>
              </a:defRPr>
            </a:lvl4pPr>
            <a:lvl5pPr lvl="4" algn="l">
              <a:lnSpc>
                <a:spcPct val="115000"/>
              </a:lnSpc>
              <a:spcBef>
                <a:spcPts val="800"/>
              </a:spcBef>
              <a:spcAft>
                <a:spcPts val="0"/>
              </a:spcAft>
              <a:buClr>
                <a:schemeClr val="accent1"/>
              </a:buClr>
              <a:buSzPts val="3000"/>
              <a:buNone/>
              <a:defRPr sz="3000">
                <a:solidFill>
                  <a:schemeClr val="accent1"/>
                </a:solidFill>
              </a:defRPr>
            </a:lvl5pPr>
            <a:lvl6pPr lvl="5" algn="l">
              <a:lnSpc>
                <a:spcPct val="115000"/>
              </a:lnSpc>
              <a:spcBef>
                <a:spcPts val="800"/>
              </a:spcBef>
              <a:spcAft>
                <a:spcPts val="0"/>
              </a:spcAft>
              <a:buClr>
                <a:schemeClr val="accent1"/>
              </a:buClr>
              <a:buSzPts val="3000"/>
              <a:buNone/>
              <a:defRPr sz="3000">
                <a:solidFill>
                  <a:schemeClr val="accent1"/>
                </a:solidFill>
              </a:defRPr>
            </a:lvl6pPr>
            <a:lvl7pPr lvl="6" algn="l">
              <a:lnSpc>
                <a:spcPct val="115000"/>
              </a:lnSpc>
              <a:spcBef>
                <a:spcPts val="800"/>
              </a:spcBef>
              <a:spcAft>
                <a:spcPts val="0"/>
              </a:spcAft>
              <a:buClr>
                <a:schemeClr val="accent1"/>
              </a:buClr>
              <a:buSzPts val="3000"/>
              <a:buNone/>
              <a:defRPr sz="3000">
                <a:solidFill>
                  <a:schemeClr val="accent1"/>
                </a:solidFill>
              </a:defRPr>
            </a:lvl7pPr>
            <a:lvl8pPr lvl="7" algn="l">
              <a:lnSpc>
                <a:spcPct val="115000"/>
              </a:lnSpc>
              <a:spcBef>
                <a:spcPts val="800"/>
              </a:spcBef>
              <a:spcAft>
                <a:spcPts val="0"/>
              </a:spcAft>
              <a:buClr>
                <a:schemeClr val="accent1"/>
              </a:buClr>
              <a:buSzPts val="3000"/>
              <a:buNone/>
              <a:defRPr sz="3000">
                <a:solidFill>
                  <a:schemeClr val="accent1"/>
                </a:solidFill>
              </a:defRPr>
            </a:lvl8pPr>
            <a:lvl9pPr lvl="8" algn="l">
              <a:lnSpc>
                <a:spcPct val="115000"/>
              </a:lnSpc>
              <a:spcBef>
                <a:spcPts val="800"/>
              </a:spcBef>
              <a:spcAft>
                <a:spcPts val="800"/>
              </a:spcAft>
              <a:buClr>
                <a:schemeClr val="accent1"/>
              </a:buClr>
              <a:buSzPts val="3000"/>
              <a:buNone/>
              <a:defRPr sz="3000">
                <a:solidFill>
                  <a:schemeClr val="accent1"/>
                </a:solidFill>
              </a:defRPr>
            </a:lvl9pPr>
          </a:lstStyle>
          <a:p>
            <a:endParaRPr/>
          </a:p>
        </p:txBody>
      </p:sp>
      <p:sp>
        <p:nvSpPr>
          <p:cNvPr id="43" name="Google Shape;43;p54"/>
          <p:cNvSpPr/>
          <p:nvPr/>
        </p:nvSpPr>
        <p:spPr>
          <a:xfrm>
            <a:off x="6997544" y="7"/>
            <a:ext cx="2146445" cy="5145755"/>
          </a:xfrm>
          <a:custGeom>
            <a:avLst/>
            <a:gdLst/>
            <a:ahLst/>
            <a:cxnLst/>
            <a:rect l="l" t="t" r="r" b="b"/>
            <a:pathLst>
              <a:path w="1052179" h="2522429" extrusionOk="0">
                <a:moveTo>
                  <a:pt x="290547" y="0"/>
                </a:moveTo>
                <a:lnTo>
                  <a:pt x="0" y="1647520"/>
                </a:lnTo>
                <a:lnTo>
                  <a:pt x="430681" y="1490802"/>
                </a:lnTo>
                <a:lnTo>
                  <a:pt x="650693" y="1689560"/>
                </a:lnTo>
                <a:lnTo>
                  <a:pt x="650693" y="1689560"/>
                </a:lnTo>
                <a:lnTo>
                  <a:pt x="503785" y="2522429"/>
                </a:lnTo>
                <a:lnTo>
                  <a:pt x="1052180" y="2522429"/>
                </a:lnTo>
                <a:lnTo>
                  <a:pt x="1052180" y="0"/>
                </a:lnTo>
                <a:close/>
              </a:path>
            </a:pathLst>
          </a:cu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 name="Google Shape;44;p54"/>
          <p:cNvSpPr/>
          <p:nvPr/>
        </p:nvSpPr>
        <p:spPr>
          <a:xfrm>
            <a:off x="6427799" y="0"/>
            <a:ext cx="1172070" cy="3570426"/>
          </a:xfrm>
          <a:custGeom>
            <a:avLst/>
            <a:gdLst/>
            <a:ahLst/>
            <a:cxnLst/>
            <a:rect l="l" t="t" r="r" b="b"/>
            <a:pathLst>
              <a:path w="21600" h="21600" extrusionOk="0">
                <a:moveTo>
                  <a:pt x="11603" y="0"/>
                </a:moveTo>
                <a:lnTo>
                  <a:pt x="0" y="21600"/>
                </a:lnTo>
                <a:lnTo>
                  <a:pt x="10682" y="20324"/>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 name="Google Shape;45;p54"/>
          <p:cNvSpPr/>
          <p:nvPr/>
        </p:nvSpPr>
        <p:spPr>
          <a:xfrm>
            <a:off x="7492217" y="3445179"/>
            <a:ext cx="841968" cy="1698300"/>
          </a:xfrm>
          <a:custGeom>
            <a:avLst/>
            <a:gdLst/>
            <a:ahLst/>
            <a:cxnLst/>
            <a:rect l="l" t="t" r="r" b="b"/>
            <a:pathLst>
              <a:path w="21600" h="21600" extrusionOk="0">
                <a:moveTo>
                  <a:pt x="13915" y="21600"/>
                </a:moveTo>
                <a:lnTo>
                  <a:pt x="21600" y="0"/>
                </a:lnTo>
                <a:lnTo>
                  <a:pt x="6719" y="268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 name="Google Shape;46;p54"/>
          <p:cNvSpPr/>
          <p:nvPr/>
        </p:nvSpPr>
        <p:spPr>
          <a:xfrm>
            <a:off x="6426846" y="3039892"/>
            <a:ext cx="1907388" cy="936306"/>
          </a:xfrm>
          <a:custGeom>
            <a:avLst/>
            <a:gdLst/>
            <a:ahLst/>
            <a:cxnLst/>
            <a:rect l="l" t="t" r="r" b="b"/>
            <a:pathLst>
              <a:path w="21600" h="21600" extrusionOk="0">
                <a:moveTo>
                  <a:pt x="21600" y="9350"/>
                </a:moveTo>
                <a:lnTo>
                  <a:pt x="5080" y="21600"/>
                </a:lnTo>
                <a:lnTo>
                  <a:pt x="0" y="12250"/>
                </a:lnTo>
                <a:lnTo>
                  <a:pt x="1652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 name="Google Shape;168;p11" descr="A person sitting in a chair&#10;&#10;Description automatically generated">
            <a:extLst>
              <a:ext uri="{FF2B5EF4-FFF2-40B4-BE49-F238E27FC236}">
                <a16:creationId xmlns:a16="http://schemas.microsoft.com/office/drawing/2014/main" id="{E2EFCFCC-3FB5-47D5-B40C-139A51A7347D}"/>
              </a:ext>
            </a:extLst>
          </p:cNvPr>
          <p:cNvPicPr preferRelativeResize="0"/>
          <p:nvPr userDrawn="1"/>
        </p:nvPicPr>
        <p:blipFill rotWithShape="1">
          <a:blip r:embed="rId2">
            <a:alphaModFix/>
          </a:blip>
          <a:srcRect/>
          <a:stretch/>
        </p:blipFill>
        <p:spPr>
          <a:xfrm>
            <a:off x="6306435" y="0"/>
            <a:ext cx="2887170" cy="5154133"/>
          </a:xfrm>
          <a:prstGeom prst="rect">
            <a:avLst/>
          </a:prstGeom>
          <a:noFill/>
          <a:ln>
            <a:noFill/>
          </a:ln>
        </p:spPr>
      </p:pic>
    </p:spTree>
    <p:extLst>
      <p:ext uri="{BB962C8B-B14F-4D97-AF65-F5344CB8AC3E}">
        <p14:creationId xmlns:p14="http://schemas.microsoft.com/office/powerpoint/2010/main" val="8458697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47"/>
        <p:cNvGrpSpPr/>
        <p:nvPr/>
      </p:nvGrpSpPr>
      <p:grpSpPr>
        <a:xfrm>
          <a:off x="0" y="0"/>
          <a:ext cx="0" cy="0"/>
          <a:chOff x="0" y="0"/>
          <a:chExt cx="0" cy="0"/>
        </a:xfrm>
      </p:grpSpPr>
      <p:sp>
        <p:nvSpPr>
          <p:cNvPr id="48" name="Google Shape;48;p55"/>
          <p:cNvSpPr/>
          <p:nvPr/>
        </p:nvSpPr>
        <p:spPr>
          <a:xfrm>
            <a:off x="6702144" y="6"/>
            <a:ext cx="2441849" cy="5145755"/>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49" name="Google Shape;49;p55"/>
          <p:cNvGrpSpPr/>
          <p:nvPr/>
        </p:nvGrpSpPr>
        <p:grpSpPr>
          <a:xfrm>
            <a:off x="6327842" y="0"/>
            <a:ext cx="1202103" cy="5143502"/>
            <a:chOff x="3475252" y="0"/>
            <a:chExt cx="1202103" cy="5143502"/>
          </a:xfrm>
        </p:grpSpPr>
        <p:sp>
          <p:nvSpPr>
            <p:cNvPr id="50" name="Google Shape;50;p55"/>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 name="Google Shape;51;p55"/>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 name="Google Shape;52;p55"/>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3" name="Google Shape;53;p55"/>
          <p:cNvSpPr txBox="1">
            <a:spLocks noGrp="1"/>
          </p:cNvSpPr>
          <p:nvPr>
            <p:ph type="title"/>
          </p:nvPr>
        </p:nvSpPr>
        <p:spPr>
          <a:xfrm>
            <a:off x="626700" y="836000"/>
            <a:ext cx="5276100" cy="3963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3200"/>
              <a:buNone/>
              <a:defRPr/>
            </a:lvl1pPr>
            <a:lvl2pPr lvl="1" algn="l">
              <a:lnSpc>
                <a:spcPct val="80000"/>
              </a:lnSpc>
              <a:spcBef>
                <a:spcPts val="0"/>
              </a:spcBef>
              <a:spcAft>
                <a:spcPts val="0"/>
              </a:spcAft>
              <a:buSzPts val="3200"/>
              <a:buNone/>
              <a:defRPr/>
            </a:lvl2pPr>
            <a:lvl3pPr lvl="2" algn="l">
              <a:lnSpc>
                <a:spcPct val="80000"/>
              </a:lnSpc>
              <a:spcBef>
                <a:spcPts val="0"/>
              </a:spcBef>
              <a:spcAft>
                <a:spcPts val="0"/>
              </a:spcAft>
              <a:buSzPts val="3200"/>
              <a:buNone/>
              <a:defRPr/>
            </a:lvl3pPr>
            <a:lvl4pPr lvl="3" algn="l">
              <a:lnSpc>
                <a:spcPct val="80000"/>
              </a:lnSpc>
              <a:spcBef>
                <a:spcPts val="0"/>
              </a:spcBef>
              <a:spcAft>
                <a:spcPts val="0"/>
              </a:spcAft>
              <a:buSzPts val="3200"/>
              <a:buNone/>
              <a:defRPr/>
            </a:lvl4pPr>
            <a:lvl5pPr lvl="4" algn="l">
              <a:lnSpc>
                <a:spcPct val="80000"/>
              </a:lnSpc>
              <a:spcBef>
                <a:spcPts val="0"/>
              </a:spcBef>
              <a:spcAft>
                <a:spcPts val="0"/>
              </a:spcAft>
              <a:buSzPts val="3200"/>
              <a:buNone/>
              <a:defRPr/>
            </a:lvl5pPr>
            <a:lvl6pPr lvl="5" algn="l">
              <a:lnSpc>
                <a:spcPct val="80000"/>
              </a:lnSpc>
              <a:spcBef>
                <a:spcPts val="0"/>
              </a:spcBef>
              <a:spcAft>
                <a:spcPts val="0"/>
              </a:spcAft>
              <a:buSzPts val="3200"/>
              <a:buNone/>
              <a:defRPr/>
            </a:lvl6pPr>
            <a:lvl7pPr lvl="6" algn="l">
              <a:lnSpc>
                <a:spcPct val="80000"/>
              </a:lnSpc>
              <a:spcBef>
                <a:spcPts val="0"/>
              </a:spcBef>
              <a:spcAft>
                <a:spcPts val="0"/>
              </a:spcAft>
              <a:buSzPts val="3200"/>
              <a:buNone/>
              <a:defRPr/>
            </a:lvl7pPr>
            <a:lvl8pPr lvl="7" algn="l">
              <a:lnSpc>
                <a:spcPct val="80000"/>
              </a:lnSpc>
              <a:spcBef>
                <a:spcPts val="0"/>
              </a:spcBef>
              <a:spcAft>
                <a:spcPts val="0"/>
              </a:spcAft>
              <a:buSzPts val="3200"/>
              <a:buNone/>
              <a:defRPr/>
            </a:lvl8pPr>
            <a:lvl9pPr lvl="8" algn="l">
              <a:lnSpc>
                <a:spcPct val="80000"/>
              </a:lnSpc>
              <a:spcBef>
                <a:spcPts val="0"/>
              </a:spcBef>
              <a:spcAft>
                <a:spcPts val="0"/>
              </a:spcAft>
              <a:buSzPts val="3200"/>
              <a:buNone/>
              <a:defRPr/>
            </a:lvl9pPr>
          </a:lstStyle>
          <a:p>
            <a:endParaRPr/>
          </a:p>
        </p:txBody>
      </p:sp>
      <p:sp>
        <p:nvSpPr>
          <p:cNvPr id="54" name="Google Shape;54;p55"/>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884931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 + 2 columns">
    <p:spTree>
      <p:nvGrpSpPr>
        <p:cNvPr id="1" name="Shape 55"/>
        <p:cNvGrpSpPr/>
        <p:nvPr/>
      </p:nvGrpSpPr>
      <p:grpSpPr>
        <a:xfrm>
          <a:off x="0" y="0"/>
          <a:ext cx="0" cy="0"/>
          <a:chOff x="0" y="0"/>
          <a:chExt cx="0" cy="0"/>
        </a:xfrm>
      </p:grpSpPr>
      <p:sp>
        <p:nvSpPr>
          <p:cNvPr id="56" name="Google Shape;56;p56"/>
          <p:cNvSpPr/>
          <p:nvPr/>
        </p:nvSpPr>
        <p:spPr>
          <a:xfrm>
            <a:off x="6702144" y="6"/>
            <a:ext cx="2441849" cy="5145755"/>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57" name="Google Shape;57;p56"/>
          <p:cNvGrpSpPr/>
          <p:nvPr/>
        </p:nvGrpSpPr>
        <p:grpSpPr>
          <a:xfrm>
            <a:off x="6327842" y="0"/>
            <a:ext cx="1202103" cy="5143502"/>
            <a:chOff x="3475252" y="0"/>
            <a:chExt cx="1202103" cy="5143502"/>
          </a:xfrm>
        </p:grpSpPr>
        <p:sp>
          <p:nvSpPr>
            <p:cNvPr id="58" name="Google Shape;58;p56"/>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 name="Google Shape;59;p56"/>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 name="Google Shape;60;p56"/>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61" name="Google Shape;61;p56"/>
          <p:cNvSpPr txBox="1">
            <a:spLocks noGrp="1"/>
          </p:cNvSpPr>
          <p:nvPr>
            <p:ph type="title"/>
          </p:nvPr>
        </p:nvSpPr>
        <p:spPr>
          <a:xfrm>
            <a:off x="626700" y="836000"/>
            <a:ext cx="5276100" cy="3963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3200"/>
              <a:buNone/>
              <a:defRPr/>
            </a:lvl1pPr>
            <a:lvl2pPr lvl="1" algn="l">
              <a:lnSpc>
                <a:spcPct val="80000"/>
              </a:lnSpc>
              <a:spcBef>
                <a:spcPts val="0"/>
              </a:spcBef>
              <a:spcAft>
                <a:spcPts val="0"/>
              </a:spcAft>
              <a:buSzPts val="3200"/>
              <a:buNone/>
              <a:defRPr/>
            </a:lvl2pPr>
            <a:lvl3pPr lvl="2" algn="l">
              <a:lnSpc>
                <a:spcPct val="80000"/>
              </a:lnSpc>
              <a:spcBef>
                <a:spcPts val="0"/>
              </a:spcBef>
              <a:spcAft>
                <a:spcPts val="0"/>
              </a:spcAft>
              <a:buSzPts val="3200"/>
              <a:buNone/>
              <a:defRPr/>
            </a:lvl3pPr>
            <a:lvl4pPr lvl="3" algn="l">
              <a:lnSpc>
                <a:spcPct val="80000"/>
              </a:lnSpc>
              <a:spcBef>
                <a:spcPts val="0"/>
              </a:spcBef>
              <a:spcAft>
                <a:spcPts val="0"/>
              </a:spcAft>
              <a:buSzPts val="3200"/>
              <a:buNone/>
              <a:defRPr/>
            </a:lvl4pPr>
            <a:lvl5pPr lvl="4" algn="l">
              <a:lnSpc>
                <a:spcPct val="80000"/>
              </a:lnSpc>
              <a:spcBef>
                <a:spcPts val="0"/>
              </a:spcBef>
              <a:spcAft>
                <a:spcPts val="0"/>
              </a:spcAft>
              <a:buSzPts val="3200"/>
              <a:buNone/>
              <a:defRPr/>
            </a:lvl5pPr>
            <a:lvl6pPr lvl="5" algn="l">
              <a:lnSpc>
                <a:spcPct val="80000"/>
              </a:lnSpc>
              <a:spcBef>
                <a:spcPts val="0"/>
              </a:spcBef>
              <a:spcAft>
                <a:spcPts val="0"/>
              </a:spcAft>
              <a:buSzPts val="3200"/>
              <a:buNone/>
              <a:defRPr/>
            </a:lvl6pPr>
            <a:lvl7pPr lvl="6" algn="l">
              <a:lnSpc>
                <a:spcPct val="80000"/>
              </a:lnSpc>
              <a:spcBef>
                <a:spcPts val="0"/>
              </a:spcBef>
              <a:spcAft>
                <a:spcPts val="0"/>
              </a:spcAft>
              <a:buSzPts val="3200"/>
              <a:buNone/>
              <a:defRPr/>
            </a:lvl7pPr>
            <a:lvl8pPr lvl="7" algn="l">
              <a:lnSpc>
                <a:spcPct val="80000"/>
              </a:lnSpc>
              <a:spcBef>
                <a:spcPts val="0"/>
              </a:spcBef>
              <a:spcAft>
                <a:spcPts val="0"/>
              </a:spcAft>
              <a:buSzPts val="3200"/>
              <a:buNone/>
              <a:defRPr/>
            </a:lvl8pPr>
            <a:lvl9pPr lvl="8" algn="l">
              <a:lnSpc>
                <a:spcPct val="80000"/>
              </a:lnSpc>
              <a:spcBef>
                <a:spcPts val="0"/>
              </a:spcBef>
              <a:spcAft>
                <a:spcPts val="0"/>
              </a:spcAft>
              <a:buSzPts val="3200"/>
              <a:buNone/>
              <a:defRPr/>
            </a:lvl9pPr>
          </a:lstStyle>
          <a:p>
            <a:endParaRPr/>
          </a:p>
        </p:txBody>
      </p:sp>
      <p:sp>
        <p:nvSpPr>
          <p:cNvPr id="62" name="Google Shape;62;p56"/>
          <p:cNvSpPr txBox="1">
            <a:spLocks noGrp="1"/>
          </p:cNvSpPr>
          <p:nvPr>
            <p:ph type="body" idx="1"/>
          </p:nvPr>
        </p:nvSpPr>
        <p:spPr>
          <a:xfrm>
            <a:off x="626700" y="1430150"/>
            <a:ext cx="2465100" cy="32217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800"/>
              </a:spcBef>
              <a:spcAft>
                <a:spcPts val="0"/>
              </a:spcAft>
              <a:buSzPts val="2000"/>
              <a:buChar char="▹"/>
              <a:defRPr sz="2000"/>
            </a:lvl2pPr>
            <a:lvl3pPr marL="1371600" lvl="2" indent="-355600" algn="l">
              <a:lnSpc>
                <a:spcPct val="115000"/>
              </a:lnSpc>
              <a:spcBef>
                <a:spcPts val="800"/>
              </a:spcBef>
              <a:spcAft>
                <a:spcPts val="0"/>
              </a:spcAft>
              <a:buSzPts val="2000"/>
              <a:buChar char="■"/>
              <a:defRPr sz="2000"/>
            </a:lvl3pPr>
            <a:lvl4pPr marL="1828800" lvl="3" indent="-355600" algn="l">
              <a:lnSpc>
                <a:spcPct val="115000"/>
              </a:lnSpc>
              <a:spcBef>
                <a:spcPts val="800"/>
              </a:spcBef>
              <a:spcAft>
                <a:spcPts val="0"/>
              </a:spcAft>
              <a:buSzPts val="2000"/>
              <a:buChar char="●"/>
              <a:defRPr sz="2000"/>
            </a:lvl4pPr>
            <a:lvl5pPr marL="2286000" lvl="4" indent="-355600" algn="l">
              <a:lnSpc>
                <a:spcPct val="115000"/>
              </a:lnSpc>
              <a:spcBef>
                <a:spcPts val="800"/>
              </a:spcBef>
              <a:spcAft>
                <a:spcPts val="0"/>
              </a:spcAft>
              <a:buSzPts val="2000"/>
              <a:buChar char="○"/>
              <a:defRPr sz="2000"/>
            </a:lvl5pPr>
            <a:lvl6pPr marL="2743200" lvl="5" indent="-355600" algn="l">
              <a:lnSpc>
                <a:spcPct val="115000"/>
              </a:lnSpc>
              <a:spcBef>
                <a:spcPts val="800"/>
              </a:spcBef>
              <a:spcAft>
                <a:spcPts val="0"/>
              </a:spcAft>
              <a:buSzPts val="2000"/>
              <a:buChar char="■"/>
              <a:defRPr sz="2000"/>
            </a:lvl6pPr>
            <a:lvl7pPr marL="3200400" lvl="6" indent="-355600" algn="l">
              <a:lnSpc>
                <a:spcPct val="115000"/>
              </a:lnSpc>
              <a:spcBef>
                <a:spcPts val="800"/>
              </a:spcBef>
              <a:spcAft>
                <a:spcPts val="0"/>
              </a:spcAft>
              <a:buSzPts val="2000"/>
              <a:buChar char="●"/>
              <a:defRPr sz="2000"/>
            </a:lvl7pPr>
            <a:lvl8pPr marL="3657600" lvl="7" indent="-355600" algn="l">
              <a:lnSpc>
                <a:spcPct val="115000"/>
              </a:lnSpc>
              <a:spcBef>
                <a:spcPts val="800"/>
              </a:spcBef>
              <a:spcAft>
                <a:spcPts val="0"/>
              </a:spcAft>
              <a:buSzPts val="2000"/>
              <a:buChar char="○"/>
              <a:defRPr sz="2000"/>
            </a:lvl8pPr>
            <a:lvl9pPr marL="4114800" lvl="8" indent="-355600" algn="l">
              <a:lnSpc>
                <a:spcPct val="115000"/>
              </a:lnSpc>
              <a:spcBef>
                <a:spcPts val="800"/>
              </a:spcBef>
              <a:spcAft>
                <a:spcPts val="800"/>
              </a:spcAft>
              <a:buSzPts val="2000"/>
              <a:buChar char="■"/>
              <a:defRPr sz="2000"/>
            </a:lvl9pPr>
          </a:lstStyle>
          <a:p>
            <a:endParaRPr/>
          </a:p>
        </p:txBody>
      </p:sp>
      <p:sp>
        <p:nvSpPr>
          <p:cNvPr id="63" name="Google Shape;63;p56"/>
          <p:cNvSpPr txBox="1">
            <a:spLocks noGrp="1"/>
          </p:cNvSpPr>
          <p:nvPr>
            <p:ph type="body" idx="2"/>
          </p:nvPr>
        </p:nvSpPr>
        <p:spPr>
          <a:xfrm>
            <a:off x="3437676" y="1430150"/>
            <a:ext cx="2465100" cy="32217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800"/>
              </a:spcBef>
              <a:spcAft>
                <a:spcPts val="0"/>
              </a:spcAft>
              <a:buSzPts val="2000"/>
              <a:buChar char="▹"/>
              <a:defRPr sz="2000"/>
            </a:lvl2pPr>
            <a:lvl3pPr marL="1371600" lvl="2" indent="-355600" algn="l">
              <a:lnSpc>
                <a:spcPct val="115000"/>
              </a:lnSpc>
              <a:spcBef>
                <a:spcPts val="800"/>
              </a:spcBef>
              <a:spcAft>
                <a:spcPts val="0"/>
              </a:spcAft>
              <a:buSzPts val="2000"/>
              <a:buChar char="■"/>
              <a:defRPr sz="2000"/>
            </a:lvl3pPr>
            <a:lvl4pPr marL="1828800" lvl="3" indent="-355600" algn="l">
              <a:lnSpc>
                <a:spcPct val="115000"/>
              </a:lnSpc>
              <a:spcBef>
                <a:spcPts val="800"/>
              </a:spcBef>
              <a:spcAft>
                <a:spcPts val="0"/>
              </a:spcAft>
              <a:buSzPts val="2000"/>
              <a:buChar char="●"/>
              <a:defRPr sz="2000"/>
            </a:lvl4pPr>
            <a:lvl5pPr marL="2286000" lvl="4" indent="-355600" algn="l">
              <a:lnSpc>
                <a:spcPct val="115000"/>
              </a:lnSpc>
              <a:spcBef>
                <a:spcPts val="800"/>
              </a:spcBef>
              <a:spcAft>
                <a:spcPts val="0"/>
              </a:spcAft>
              <a:buSzPts val="2000"/>
              <a:buChar char="○"/>
              <a:defRPr sz="2000"/>
            </a:lvl5pPr>
            <a:lvl6pPr marL="2743200" lvl="5" indent="-355600" algn="l">
              <a:lnSpc>
                <a:spcPct val="115000"/>
              </a:lnSpc>
              <a:spcBef>
                <a:spcPts val="800"/>
              </a:spcBef>
              <a:spcAft>
                <a:spcPts val="0"/>
              </a:spcAft>
              <a:buSzPts val="2000"/>
              <a:buChar char="■"/>
              <a:defRPr sz="2000"/>
            </a:lvl6pPr>
            <a:lvl7pPr marL="3200400" lvl="6" indent="-355600" algn="l">
              <a:lnSpc>
                <a:spcPct val="115000"/>
              </a:lnSpc>
              <a:spcBef>
                <a:spcPts val="800"/>
              </a:spcBef>
              <a:spcAft>
                <a:spcPts val="0"/>
              </a:spcAft>
              <a:buSzPts val="2000"/>
              <a:buChar char="●"/>
              <a:defRPr sz="2000"/>
            </a:lvl7pPr>
            <a:lvl8pPr marL="3657600" lvl="7" indent="-355600" algn="l">
              <a:lnSpc>
                <a:spcPct val="115000"/>
              </a:lnSpc>
              <a:spcBef>
                <a:spcPts val="800"/>
              </a:spcBef>
              <a:spcAft>
                <a:spcPts val="0"/>
              </a:spcAft>
              <a:buSzPts val="2000"/>
              <a:buChar char="○"/>
              <a:defRPr sz="2000"/>
            </a:lvl8pPr>
            <a:lvl9pPr marL="4114800" lvl="8" indent="-355600" algn="l">
              <a:lnSpc>
                <a:spcPct val="115000"/>
              </a:lnSpc>
              <a:spcBef>
                <a:spcPts val="800"/>
              </a:spcBef>
              <a:spcAft>
                <a:spcPts val="800"/>
              </a:spcAft>
              <a:buSzPts val="2000"/>
              <a:buChar char="■"/>
              <a:defRPr sz="2000"/>
            </a:lvl9pPr>
          </a:lstStyle>
          <a:p>
            <a:endParaRPr/>
          </a:p>
        </p:txBody>
      </p:sp>
      <p:sp>
        <p:nvSpPr>
          <p:cNvPr id="64" name="Google Shape;64;p56"/>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6332514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only - Wide" preserve="1">
  <p:cSld name="Title only - Wide">
    <p:spTree>
      <p:nvGrpSpPr>
        <p:cNvPr id="1" name="Shape 65"/>
        <p:cNvGrpSpPr/>
        <p:nvPr/>
      </p:nvGrpSpPr>
      <p:grpSpPr>
        <a:xfrm>
          <a:off x="0" y="0"/>
          <a:ext cx="0" cy="0"/>
          <a:chOff x="0" y="0"/>
          <a:chExt cx="0" cy="0"/>
        </a:xfrm>
      </p:grpSpPr>
      <p:grpSp>
        <p:nvGrpSpPr>
          <p:cNvPr id="66" name="Google Shape;66;p57"/>
          <p:cNvGrpSpPr/>
          <p:nvPr/>
        </p:nvGrpSpPr>
        <p:grpSpPr>
          <a:xfrm>
            <a:off x="7775991" y="0"/>
            <a:ext cx="1202103" cy="5143502"/>
            <a:chOff x="3475252" y="0"/>
            <a:chExt cx="1202103" cy="5143502"/>
          </a:xfrm>
        </p:grpSpPr>
        <p:sp>
          <p:nvSpPr>
            <p:cNvPr id="67" name="Google Shape;67;p57"/>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 name="Google Shape;68;p57"/>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 name="Google Shape;69;p57"/>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0" name="Google Shape;70;p57"/>
          <p:cNvSpPr txBox="1">
            <a:spLocks noGrp="1"/>
          </p:cNvSpPr>
          <p:nvPr>
            <p:ph type="title"/>
          </p:nvPr>
        </p:nvSpPr>
        <p:spPr>
          <a:xfrm>
            <a:off x="626700" y="836000"/>
            <a:ext cx="5276100" cy="3963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3200"/>
              <a:buNone/>
              <a:defRPr/>
            </a:lvl1pPr>
            <a:lvl2pPr lvl="1" algn="l">
              <a:lnSpc>
                <a:spcPct val="80000"/>
              </a:lnSpc>
              <a:spcBef>
                <a:spcPts val="0"/>
              </a:spcBef>
              <a:spcAft>
                <a:spcPts val="0"/>
              </a:spcAft>
              <a:buSzPts val="3200"/>
              <a:buNone/>
              <a:defRPr/>
            </a:lvl2pPr>
            <a:lvl3pPr lvl="2" algn="l">
              <a:lnSpc>
                <a:spcPct val="80000"/>
              </a:lnSpc>
              <a:spcBef>
                <a:spcPts val="0"/>
              </a:spcBef>
              <a:spcAft>
                <a:spcPts val="0"/>
              </a:spcAft>
              <a:buSzPts val="3200"/>
              <a:buNone/>
              <a:defRPr/>
            </a:lvl3pPr>
            <a:lvl4pPr lvl="3" algn="l">
              <a:lnSpc>
                <a:spcPct val="80000"/>
              </a:lnSpc>
              <a:spcBef>
                <a:spcPts val="0"/>
              </a:spcBef>
              <a:spcAft>
                <a:spcPts val="0"/>
              </a:spcAft>
              <a:buSzPts val="3200"/>
              <a:buNone/>
              <a:defRPr/>
            </a:lvl4pPr>
            <a:lvl5pPr lvl="4" algn="l">
              <a:lnSpc>
                <a:spcPct val="80000"/>
              </a:lnSpc>
              <a:spcBef>
                <a:spcPts val="0"/>
              </a:spcBef>
              <a:spcAft>
                <a:spcPts val="0"/>
              </a:spcAft>
              <a:buSzPts val="3200"/>
              <a:buNone/>
              <a:defRPr/>
            </a:lvl5pPr>
            <a:lvl6pPr lvl="5" algn="l">
              <a:lnSpc>
                <a:spcPct val="80000"/>
              </a:lnSpc>
              <a:spcBef>
                <a:spcPts val="0"/>
              </a:spcBef>
              <a:spcAft>
                <a:spcPts val="0"/>
              </a:spcAft>
              <a:buSzPts val="3200"/>
              <a:buNone/>
              <a:defRPr/>
            </a:lvl6pPr>
            <a:lvl7pPr lvl="6" algn="l">
              <a:lnSpc>
                <a:spcPct val="80000"/>
              </a:lnSpc>
              <a:spcBef>
                <a:spcPts val="0"/>
              </a:spcBef>
              <a:spcAft>
                <a:spcPts val="0"/>
              </a:spcAft>
              <a:buSzPts val="3200"/>
              <a:buNone/>
              <a:defRPr/>
            </a:lvl7pPr>
            <a:lvl8pPr lvl="7" algn="l">
              <a:lnSpc>
                <a:spcPct val="80000"/>
              </a:lnSpc>
              <a:spcBef>
                <a:spcPts val="0"/>
              </a:spcBef>
              <a:spcAft>
                <a:spcPts val="0"/>
              </a:spcAft>
              <a:buSzPts val="3200"/>
              <a:buNone/>
              <a:defRPr/>
            </a:lvl8pPr>
            <a:lvl9pPr lvl="8" algn="l">
              <a:lnSpc>
                <a:spcPct val="80000"/>
              </a:lnSpc>
              <a:spcBef>
                <a:spcPts val="0"/>
              </a:spcBef>
              <a:spcAft>
                <a:spcPts val="0"/>
              </a:spcAft>
              <a:buSzPts val="3200"/>
              <a:buNone/>
              <a:defRPr/>
            </a:lvl9pPr>
          </a:lstStyle>
          <a:p>
            <a:endParaRPr/>
          </a:p>
        </p:txBody>
      </p:sp>
      <p:sp>
        <p:nvSpPr>
          <p:cNvPr id="71" name="Google Shape;71;p57"/>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1889953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 1 column + image" preserve="1">
  <p:cSld name="Title + 1 column + image">
    <p:spTree>
      <p:nvGrpSpPr>
        <p:cNvPr id="1" name="Shape 72"/>
        <p:cNvGrpSpPr/>
        <p:nvPr/>
      </p:nvGrpSpPr>
      <p:grpSpPr>
        <a:xfrm>
          <a:off x="0" y="0"/>
          <a:ext cx="0" cy="0"/>
          <a:chOff x="0" y="0"/>
          <a:chExt cx="0" cy="0"/>
        </a:xfrm>
      </p:grpSpPr>
      <p:sp>
        <p:nvSpPr>
          <p:cNvPr id="73" name="Google Shape;73;p58"/>
          <p:cNvSpPr txBox="1">
            <a:spLocks noGrp="1"/>
          </p:cNvSpPr>
          <p:nvPr>
            <p:ph type="title"/>
          </p:nvPr>
        </p:nvSpPr>
        <p:spPr>
          <a:xfrm>
            <a:off x="4325375" y="836000"/>
            <a:ext cx="4256100" cy="3963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800"/>
              <a:buNone/>
              <a:defRPr sz="2800"/>
            </a:lvl1pPr>
            <a:lvl2pPr lvl="1" algn="l">
              <a:lnSpc>
                <a:spcPct val="80000"/>
              </a:lnSpc>
              <a:spcBef>
                <a:spcPts val="0"/>
              </a:spcBef>
              <a:spcAft>
                <a:spcPts val="0"/>
              </a:spcAft>
              <a:buSzPts val="2800"/>
              <a:buNone/>
              <a:defRPr sz="2800"/>
            </a:lvl2pPr>
            <a:lvl3pPr lvl="2" algn="l">
              <a:lnSpc>
                <a:spcPct val="80000"/>
              </a:lnSpc>
              <a:spcBef>
                <a:spcPts val="0"/>
              </a:spcBef>
              <a:spcAft>
                <a:spcPts val="0"/>
              </a:spcAft>
              <a:buSzPts val="2800"/>
              <a:buNone/>
              <a:defRPr sz="2800"/>
            </a:lvl3pPr>
            <a:lvl4pPr lvl="3" algn="l">
              <a:lnSpc>
                <a:spcPct val="80000"/>
              </a:lnSpc>
              <a:spcBef>
                <a:spcPts val="0"/>
              </a:spcBef>
              <a:spcAft>
                <a:spcPts val="0"/>
              </a:spcAft>
              <a:buSzPts val="2800"/>
              <a:buNone/>
              <a:defRPr sz="2800"/>
            </a:lvl4pPr>
            <a:lvl5pPr lvl="4" algn="l">
              <a:lnSpc>
                <a:spcPct val="80000"/>
              </a:lnSpc>
              <a:spcBef>
                <a:spcPts val="0"/>
              </a:spcBef>
              <a:spcAft>
                <a:spcPts val="0"/>
              </a:spcAft>
              <a:buSzPts val="2800"/>
              <a:buNone/>
              <a:defRPr sz="2800"/>
            </a:lvl5pPr>
            <a:lvl6pPr lvl="5" algn="l">
              <a:lnSpc>
                <a:spcPct val="80000"/>
              </a:lnSpc>
              <a:spcBef>
                <a:spcPts val="0"/>
              </a:spcBef>
              <a:spcAft>
                <a:spcPts val="0"/>
              </a:spcAft>
              <a:buSzPts val="2800"/>
              <a:buNone/>
              <a:defRPr sz="2800"/>
            </a:lvl6pPr>
            <a:lvl7pPr lvl="6" algn="l">
              <a:lnSpc>
                <a:spcPct val="80000"/>
              </a:lnSpc>
              <a:spcBef>
                <a:spcPts val="0"/>
              </a:spcBef>
              <a:spcAft>
                <a:spcPts val="0"/>
              </a:spcAft>
              <a:buSzPts val="2800"/>
              <a:buNone/>
              <a:defRPr sz="2800"/>
            </a:lvl7pPr>
            <a:lvl8pPr lvl="7" algn="l">
              <a:lnSpc>
                <a:spcPct val="80000"/>
              </a:lnSpc>
              <a:spcBef>
                <a:spcPts val="0"/>
              </a:spcBef>
              <a:spcAft>
                <a:spcPts val="0"/>
              </a:spcAft>
              <a:buSzPts val="2800"/>
              <a:buNone/>
              <a:defRPr sz="2800"/>
            </a:lvl8pPr>
            <a:lvl9pPr lvl="8" algn="l">
              <a:lnSpc>
                <a:spcPct val="80000"/>
              </a:lnSpc>
              <a:spcBef>
                <a:spcPts val="0"/>
              </a:spcBef>
              <a:spcAft>
                <a:spcPts val="0"/>
              </a:spcAft>
              <a:buSzPts val="2800"/>
              <a:buNone/>
              <a:defRPr sz="2800"/>
            </a:lvl9pPr>
          </a:lstStyle>
          <a:p>
            <a:endParaRPr/>
          </a:p>
        </p:txBody>
      </p:sp>
      <p:sp>
        <p:nvSpPr>
          <p:cNvPr id="74" name="Google Shape;74;p58"/>
          <p:cNvSpPr txBox="1">
            <a:spLocks noGrp="1"/>
          </p:cNvSpPr>
          <p:nvPr>
            <p:ph type="body" idx="1"/>
          </p:nvPr>
        </p:nvSpPr>
        <p:spPr>
          <a:xfrm>
            <a:off x="4325375" y="1353949"/>
            <a:ext cx="4256100" cy="15696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800"/>
              </a:spcBef>
              <a:spcAft>
                <a:spcPts val="0"/>
              </a:spcAft>
              <a:buSzPts val="2000"/>
              <a:buChar char="▹"/>
              <a:defRPr sz="2000"/>
            </a:lvl2pPr>
            <a:lvl3pPr marL="1371600" lvl="2" indent="-355600" algn="l">
              <a:lnSpc>
                <a:spcPct val="115000"/>
              </a:lnSpc>
              <a:spcBef>
                <a:spcPts val="800"/>
              </a:spcBef>
              <a:spcAft>
                <a:spcPts val="0"/>
              </a:spcAft>
              <a:buSzPts val="2000"/>
              <a:buChar char="■"/>
              <a:defRPr sz="2000"/>
            </a:lvl3pPr>
            <a:lvl4pPr marL="1828800" lvl="3" indent="-355600" algn="l">
              <a:lnSpc>
                <a:spcPct val="115000"/>
              </a:lnSpc>
              <a:spcBef>
                <a:spcPts val="800"/>
              </a:spcBef>
              <a:spcAft>
                <a:spcPts val="0"/>
              </a:spcAft>
              <a:buSzPts val="2000"/>
              <a:buChar char="●"/>
              <a:defRPr sz="2000"/>
            </a:lvl4pPr>
            <a:lvl5pPr marL="2286000" lvl="4" indent="-355600" algn="l">
              <a:lnSpc>
                <a:spcPct val="115000"/>
              </a:lnSpc>
              <a:spcBef>
                <a:spcPts val="800"/>
              </a:spcBef>
              <a:spcAft>
                <a:spcPts val="0"/>
              </a:spcAft>
              <a:buSzPts val="2000"/>
              <a:buChar char="○"/>
              <a:defRPr sz="2000"/>
            </a:lvl5pPr>
            <a:lvl6pPr marL="2743200" lvl="5" indent="-355600" algn="l">
              <a:lnSpc>
                <a:spcPct val="115000"/>
              </a:lnSpc>
              <a:spcBef>
                <a:spcPts val="800"/>
              </a:spcBef>
              <a:spcAft>
                <a:spcPts val="0"/>
              </a:spcAft>
              <a:buSzPts val="2000"/>
              <a:buChar char="■"/>
              <a:defRPr sz="2000"/>
            </a:lvl6pPr>
            <a:lvl7pPr marL="3200400" lvl="6" indent="-355600" algn="l">
              <a:lnSpc>
                <a:spcPct val="115000"/>
              </a:lnSpc>
              <a:spcBef>
                <a:spcPts val="800"/>
              </a:spcBef>
              <a:spcAft>
                <a:spcPts val="0"/>
              </a:spcAft>
              <a:buSzPts val="2000"/>
              <a:buChar char="●"/>
              <a:defRPr sz="2000"/>
            </a:lvl7pPr>
            <a:lvl8pPr marL="3657600" lvl="7" indent="-355600" algn="l">
              <a:lnSpc>
                <a:spcPct val="115000"/>
              </a:lnSpc>
              <a:spcBef>
                <a:spcPts val="800"/>
              </a:spcBef>
              <a:spcAft>
                <a:spcPts val="0"/>
              </a:spcAft>
              <a:buSzPts val="2000"/>
              <a:buChar char="○"/>
              <a:defRPr sz="2000"/>
            </a:lvl8pPr>
            <a:lvl9pPr marL="4114800" lvl="8" indent="-355600" algn="l">
              <a:lnSpc>
                <a:spcPct val="115000"/>
              </a:lnSpc>
              <a:spcBef>
                <a:spcPts val="800"/>
              </a:spcBef>
              <a:spcAft>
                <a:spcPts val="800"/>
              </a:spcAft>
              <a:buSzPts val="2000"/>
              <a:buChar char="■"/>
              <a:defRPr sz="2000"/>
            </a:lvl9pPr>
          </a:lstStyle>
          <a:p>
            <a:endParaRPr/>
          </a:p>
        </p:txBody>
      </p:sp>
      <p:sp>
        <p:nvSpPr>
          <p:cNvPr id="75" name="Google Shape;75;p58"/>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58"/>
          <p:cNvSpPr/>
          <p:nvPr/>
        </p:nvSpPr>
        <p:spPr>
          <a:xfrm>
            <a:off x="-970" y="1"/>
            <a:ext cx="4099451" cy="5145755"/>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 name="Google Shape;77;p58"/>
          <p:cNvSpPr/>
          <p:nvPr/>
        </p:nvSpPr>
        <p:spPr>
          <a:xfrm>
            <a:off x="2770809" y="0"/>
            <a:ext cx="1172070" cy="3570426"/>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 name="Google Shape;78;p58"/>
          <p:cNvSpPr/>
          <p:nvPr/>
        </p:nvSpPr>
        <p:spPr>
          <a:xfrm>
            <a:off x="3835223" y="3445179"/>
            <a:ext cx="841968" cy="16983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 name="Google Shape;79;p58"/>
          <p:cNvSpPr/>
          <p:nvPr/>
        </p:nvSpPr>
        <p:spPr>
          <a:xfrm>
            <a:off x="2770334" y="3039892"/>
            <a:ext cx="1906902" cy="936306"/>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697018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628650" y="1143001"/>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311367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spTree>
    <p:extLst>
      <p:ext uri="{BB962C8B-B14F-4D97-AF65-F5344CB8AC3E}">
        <p14:creationId xmlns:p14="http://schemas.microsoft.com/office/powerpoint/2010/main" val="217584098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89B6-D0CE-44CA-9B6E-305708D3178B}"/>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1A360-A20D-4751-8A73-7B7AF3785307}"/>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5E6C2D-8F5A-48C8-B153-74A62741B370}"/>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5" name="Footer Placeholder 4">
            <a:extLst>
              <a:ext uri="{FF2B5EF4-FFF2-40B4-BE49-F238E27FC236}">
                <a16:creationId xmlns:a16="http://schemas.microsoft.com/office/drawing/2014/main" id="{CDF26C13-63B7-43A4-943F-9258885D8ACE}"/>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8A0B9-23D1-4C2C-9E07-903410EF16BA}"/>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22244001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75CA-9343-4BD6-8A5B-0F21FC60D9A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C33F586-E83E-4888-8B71-5ECE8A21D7B8}"/>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638A9-7522-4B5E-81E7-B4D712DF7F13}"/>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5" name="Footer Placeholder 4">
            <a:extLst>
              <a:ext uri="{FF2B5EF4-FFF2-40B4-BE49-F238E27FC236}">
                <a16:creationId xmlns:a16="http://schemas.microsoft.com/office/drawing/2014/main" id="{98A1CACB-E10E-4869-9C80-79544198392C}"/>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6A5B62C-0006-4655-8B75-3F2A0E680F61}"/>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52466665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AF22-8C8B-4D1B-B601-3B5B4C095F69}"/>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7FB51F-2E03-4460-9BA1-03E3C76D5F9F}"/>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60C68-3035-432E-BE71-1A498D5D55AF}"/>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5" name="Footer Placeholder 4">
            <a:extLst>
              <a:ext uri="{FF2B5EF4-FFF2-40B4-BE49-F238E27FC236}">
                <a16:creationId xmlns:a16="http://schemas.microsoft.com/office/drawing/2014/main" id="{15CF4CEA-1C65-485E-B302-602B50D3E5E3}"/>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8D93CA5-9FE3-4E05-9754-4CA8A5C80DF2}"/>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3802127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Image grid [Mar 19]">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696462" y="1142999"/>
            <a:ext cx="1918097" cy="1655114"/>
          </a:xfrm>
        </p:spPr>
        <p:txBody>
          <a:bodyPr/>
          <a:lstStyle>
            <a:lvl1pPr marL="0" indent="0">
              <a:buNone/>
              <a:defRPr b="0" i="0"/>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bg1"/>
                </a:solidFill>
                <a:latin typeface="Bernina Sans Offc" panose="02000000000000000000" pitchFamily="2" charset="77"/>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1990916" y="1355197"/>
            <a:ext cx="1034934" cy="1152734"/>
          </a:xfrm>
        </p:spPr>
        <p:txBody>
          <a:bodyPr>
            <a:normAutofit/>
          </a:bodyPr>
          <a:lstStyle>
            <a:lvl1pPr marL="0" indent="0">
              <a:buNone/>
              <a:defRPr sz="788" b="0" i="0">
                <a:solidFill>
                  <a:srgbClr val="0F1419"/>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3351952" y="1142999"/>
            <a:ext cx="1918097" cy="1655114"/>
          </a:xfrm>
        </p:spPr>
        <p:txBody>
          <a:bodyPr/>
          <a:lstStyle>
            <a:lvl1pPr marL="0" indent="0">
              <a:buNone/>
              <a:defRPr b="0" i="0"/>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4646406" y="1355197"/>
            <a:ext cx="1034934" cy="1152734"/>
          </a:xfrm>
        </p:spPr>
        <p:txBody>
          <a:bodyPr>
            <a:normAutofit/>
          </a:bodyPr>
          <a:lstStyle>
            <a:lvl1pPr marL="0" indent="0">
              <a:buNone/>
              <a:defRPr sz="788" b="0" i="0">
                <a:solidFill>
                  <a:srgbClr val="0F1419"/>
                </a:solidFill>
              </a:defRPr>
            </a:lvl1pPr>
          </a:lstStyle>
          <a:p>
            <a:pPr lvl="0"/>
            <a:r>
              <a:rPr lang="en-US"/>
              <a:t>Click to 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6007442" y="1142999"/>
            <a:ext cx="1918097" cy="1655114"/>
          </a:xfrm>
        </p:spPr>
        <p:txBody>
          <a:bodyPr/>
          <a:lstStyle>
            <a:lvl1pPr marL="0" indent="0">
              <a:buNone/>
              <a:defRPr b="0" i="0"/>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7301896" y="1355197"/>
            <a:ext cx="1034934" cy="1152734"/>
          </a:xfrm>
        </p:spPr>
        <p:txBody>
          <a:bodyPr>
            <a:normAutofit/>
          </a:bodyPr>
          <a:lstStyle>
            <a:lvl1pPr marL="0" indent="0">
              <a:buNone/>
              <a:defRPr sz="788" b="0" i="0">
                <a:solidFill>
                  <a:srgbClr val="0F1419"/>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696462" y="3004457"/>
            <a:ext cx="1918097" cy="1655114"/>
          </a:xfrm>
        </p:spPr>
        <p:txBody>
          <a:bodyPr/>
          <a:lstStyle>
            <a:lvl1pPr marL="0" indent="0">
              <a:buNone/>
              <a:defRPr b="0" i="0"/>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1990916" y="3217450"/>
            <a:ext cx="1034934" cy="1151939"/>
          </a:xfrm>
        </p:spPr>
        <p:txBody>
          <a:bodyPr>
            <a:normAutofit/>
          </a:bodyPr>
          <a:lstStyle>
            <a:lvl1pPr marL="0" indent="0">
              <a:buNone/>
              <a:defRPr sz="788" b="0" i="0">
                <a:solidFill>
                  <a:srgbClr val="0F1419"/>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3351952" y="3004457"/>
            <a:ext cx="1918097" cy="1655114"/>
          </a:xfrm>
        </p:spPr>
        <p:txBody>
          <a:bodyPr/>
          <a:lstStyle>
            <a:lvl1pPr marL="0" indent="0">
              <a:buNone/>
              <a:defRPr b="0" i="0"/>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4646406" y="3217450"/>
            <a:ext cx="1034934" cy="1151939"/>
          </a:xfrm>
        </p:spPr>
        <p:txBody>
          <a:bodyPr>
            <a:normAutofit/>
          </a:bodyPr>
          <a:lstStyle>
            <a:lvl1pPr marL="0" indent="0">
              <a:buNone/>
              <a:defRPr sz="788" b="0" i="0">
                <a:solidFill>
                  <a:srgbClr val="0F1419"/>
                </a:solidFill>
              </a:defRPr>
            </a:lvl1pPr>
          </a:lstStyle>
          <a:p>
            <a:pPr lvl="0"/>
            <a:r>
              <a:rPr lang="en-US"/>
              <a:t>Click to 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6007442" y="3004457"/>
            <a:ext cx="1918097" cy="1655114"/>
          </a:xfrm>
        </p:spPr>
        <p:txBody>
          <a:bodyPr/>
          <a:lstStyle>
            <a:lvl1pPr marL="0" indent="0">
              <a:buNone/>
              <a:defRPr b="0" i="0"/>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7301896" y="3217450"/>
            <a:ext cx="1034934" cy="1151939"/>
          </a:xfrm>
        </p:spPr>
        <p:txBody>
          <a:bodyPr>
            <a:normAutofit/>
          </a:bodyPr>
          <a:lstStyle>
            <a:lvl1pPr marL="0" indent="0">
              <a:buNone/>
              <a:defRPr sz="788" b="0" i="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7646448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D642-BAE0-4569-B09B-3843307BB40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C7409B5-C0B0-487F-827B-BC0FCB18F8EE}"/>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D2439B-9F8E-4B42-A0CB-18AE8DEC4C80}"/>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89EA8A-D482-4B58-8363-7FBFB4645C88}"/>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6" name="Footer Placeholder 5">
            <a:extLst>
              <a:ext uri="{FF2B5EF4-FFF2-40B4-BE49-F238E27FC236}">
                <a16:creationId xmlns:a16="http://schemas.microsoft.com/office/drawing/2014/main" id="{284F207D-7E6F-4615-AB41-91486FF62233}"/>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F922D3E-55B4-44EB-ADE5-E3232082F152}"/>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4912727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FFC38-2D99-48B7-BE5D-15678CE6F99E}"/>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8F7E84C-D9F2-48F3-B9B3-BDB2A9F7272F}"/>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7FE60-A067-47E5-A3E4-107235DF126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91A6D5-ABAC-45E4-B086-F236BDBC0EC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B5EF4-1311-4131-805B-2680BDDEB734}"/>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7652CF-B5FA-4FCB-974C-FEC8A53F1021}"/>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8" name="Footer Placeholder 7">
            <a:extLst>
              <a:ext uri="{FF2B5EF4-FFF2-40B4-BE49-F238E27FC236}">
                <a16:creationId xmlns:a16="http://schemas.microsoft.com/office/drawing/2014/main" id="{A2614CA4-6DA5-48BF-BD95-E077FF10F56C}"/>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4C743CD-3DC0-4C62-8397-7CCB2A235FC4}"/>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846753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7B9F-C203-445B-827B-ED34061C23AC}"/>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6E6CB32-98BF-45C9-9E75-5F252627905F}"/>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4" name="Footer Placeholder 3">
            <a:extLst>
              <a:ext uri="{FF2B5EF4-FFF2-40B4-BE49-F238E27FC236}">
                <a16:creationId xmlns:a16="http://schemas.microsoft.com/office/drawing/2014/main" id="{2859E551-6102-418C-AAAB-BBF8DC79BCF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BF74FAB-DB07-45A9-B17E-3800D9E2DFC1}"/>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13483125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D80F9B-D719-47C1-9B2E-362DED5FB97C}"/>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3" name="Footer Placeholder 2">
            <a:extLst>
              <a:ext uri="{FF2B5EF4-FFF2-40B4-BE49-F238E27FC236}">
                <a16:creationId xmlns:a16="http://schemas.microsoft.com/office/drawing/2014/main" id="{37950A4F-661A-4BF2-8764-B220E130E8DF}"/>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B22C9C6-A43B-4ADD-A603-3BAB77226CB4}"/>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37300285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59F3-9583-43F9-95B5-13E310F6689C}"/>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16F131-9AA4-4A00-8D87-9BEF32EF7E23}"/>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9C38E4-8AA0-4CA6-AC98-9DFD58191BA8}"/>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9435C-7078-42A7-9357-FCA9AAF90BA6}"/>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6" name="Footer Placeholder 5">
            <a:extLst>
              <a:ext uri="{FF2B5EF4-FFF2-40B4-BE49-F238E27FC236}">
                <a16:creationId xmlns:a16="http://schemas.microsoft.com/office/drawing/2014/main" id="{F7D9F27A-278D-4A68-9017-F55B75279698}"/>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E5A8D53-80A6-46C4-B420-37E4CCF2618E}"/>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19098410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88D3-52F3-4E7B-8AFD-8CDEA4EFB169}"/>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7E9147-9823-4C42-A91E-EF6BD4F2366D}"/>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6FBE0-2031-4AC7-ACF2-DD11EA9E373C}"/>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E2CF1D-9B93-4E9E-A677-DD54B920D171}"/>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6" name="Footer Placeholder 5">
            <a:extLst>
              <a:ext uri="{FF2B5EF4-FFF2-40B4-BE49-F238E27FC236}">
                <a16:creationId xmlns:a16="http://schemas.microsoft.com/office/drawing/2014/main" id="{35A74286-F203-4FA6-8004-E3FF91183386}"/>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575BD61-8040-4CA6-BE08-B1B142A50DE8}"/>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300302700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3184-EE4A-4DED-A4B6-0B4510BF3FE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A3D0E0-FACA-42A0-ACFF-39D557A369FC}"/>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1422D0-2AF4-43C9-8240-EDFE7BB850E7}"/>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5" name="Footer Placeholder 4">
            <a:extLst>
              <a:ext uri="{FF2B5EF4-FFF2-40B4-BE49-F238E27FC236}">
                <a16:creationId xmlns:a16="http://schemas.microsoft.com/office/drawing/2014/main" id="{C3A6EE3E-49F7-4830-A49A-B7D9522B982C}"/>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B87E5C1-01A3-40CD-9290-A0DC07BA965A}"/>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156141219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A86741-9692-4804-A8DD-68C9ABBDE815}"/>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F941D2-8A4A-47E3-B65C-8D0891128F82}"/>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3928F-F852-49E4-B9B7-75948BD735F0}"/>
              </a:ext>
            </a:extLst>
          </p:cNvPr>
          <p:cNvSpPr>
            <a:spLocks noGrp="1"/>
          </p:cNvSpPr>
          <p:nvPr>
            <p:ph type="dt" sz="half" idx="10"/>
          </p:nvPr>
        </p:nvSpPr>
        <p:spPr>
          <a:xfrm>
            <a:off x="628650" y="4767263"/>
            <a:ext cx="2057400" cy="274637"/>
          </a:xfrm>
          <a:prstGeom prst="rect">
            <a:avLst/>
          </a:prstGeom>
        </p:spPr>
        <p:txBody>
          <a:bodyPr/>
          <a:lstStyle/>
          <a:p>
            <a:fld id="{C13D2E93-D1F9-4055-815C-924E0CD0B1F5}" type="datetimeFigureOut">
              <a:rPr lang="en-US" smtClean="0"/>
              <a:t>5/26/2022</a:t>
            </a:fld>
            <a:endParaRPr lang="en-US"/>
          </a:p>
        </p:txBody>
      </p:sp>
      <p:sp>
        <p:nvSpPr>
          <p:cNvPr id="5" name="Footer Placeholder 4">
            <a:extLst>
              <a:ext uri="{FF2B5EF4-FFF2-40B4-BE49-F238E27FC236}">
                <a16:creationId xmlns:a16="http://schemas.microsoft.com/office/drawing/2014/main" id="{2E153746-DE5F-40DD-9EE9-BACE02A87537}"/>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EAA4171-DD6A-4662-8C0F-3B29E76373BA}"/>
              </a:ext>
            </a:extLst>
          </p:cNvPr>
          <p:cNvSpPr>
            <a:spLocks noGrp="1"/>
          </p:cNvSpPr>
          <p:nvPr>
            <p:ph type="sldNum" sz="quarter" idx="12"/>
          </p:nvPr>
        </p:nvSpPr>
        <p:spPr>
          <a:xfrm>
            <a:off x="6457950" y="4767263"/>
            <a:ext cx="2057400" cy="274637"/>
          </a:xfrm>
          <a:prstGeom prst="rect">
            <a:avLst/>
          </a:prstGeom>
        </p:spPr>
        <p:txBody>
          <a:bodyPr/>
          <a:lstStyle/>
          <a:p>
            <a:fld id="{1011270D-6E52-4EA7-AB89-37F72C1EFE1D}" type="slidenum">
              <a:rPr lang="en-US" smtClean="0"/>
              <a:t>‹#›</a:t>
            </a:fld>
            <a:endParaRPr lang="en-US"/>
          </a:p>
        </p:txBody>
      </p:sp>
    </p:spTree>
    <p:extLst>
      <p:ext uri="{BB962C8B-B14F-4D97-AF65-F5344CB8AC3E}">
        <p14:creationId xmlns:p14="http://schemas.microsoft.com/office/powerpoint/2010/main" val="401930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 grid [Mar 19]">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696463" y="1142999"/>
            <a:ext cx="3037418" cy="1655114"/>
          </a:xfrm>
        </p:spPr>
        <p:txBody>
          <a:bodyPr/>
          <a:lstStyle>
            <a:lvl1pPr marL="0" indent="0">
              <a:buNone/>
              <a:defRPr b="0" i="0"/>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bg1"/>
                </a:solidFill>
                <a:latin typeface="Bernina Sans Offc" panose="02000000000000000000" pitchFamily="2" charset="77"/>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3074671" y="1355197"/>
            <a:ext cx="1219280" cy="1152734"/>
          </a:xfrm>
        </p:spPr>
        <p:txBody>
          <a:bodyPr>
            <a:normAutofit/>
          </a:bodyPr>
          <a:lstStyle>
            <a:lvl1pPr marL="0" indent="0">
              <a:buNone/>
              <a:defRPr sz="788" b="0" i="0">
                <a:solidFill>
                  <a:srgbClr val="0F1419"/>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780702" y="1142999"/>
            <a:ext cx="3037418" cy="1655114"/>
          </a:xfrm>
        </p:spPr>
        <p:txBody>
          <a:bodyPr/>
          <a:lstStyle>
            <a:lvl1pPr marL="0" indent="0">
              <a:buNone/>
              <a:defRPr b="0" i="0"/>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7158910" y="1355197"/>
            <a:ext cx="1219280" cy="1152734"/>
          </a:xfrm>
        </p:spPr>
        <p:txBody>
          <a:bodyPr>
            <a:normAutofit/>
          </a:bodyPr>
          <a:lstStyle>
            <a:lvl1pPr marL="0" indent="0">
              <a:buNone/>
              <a:defRPr sz="788" b="0" i="0">
                <a:solidFill>
                  <a:srgbClr val="0F1419"/>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696463" y="3004457"/>
            <a:ext cx="3037418" cy="1655114"/>
          </a:xfrm>
        </p:spPr>
        <p:txBody>
          <a:bodyPr/>
          <a:lstStyle>
            <a:lvl1pPr marL="0" indent="0">
              <a:buNone/>
              <a:defRPr b="0" i="0"/>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3074671" y="3217450"/>
            <a:ext cx="1219280" cy="1151939"/>
          </a:xfrm>
        </p:spPr>
        <p:txBody>
          <a:bodyPr>
            <a:normAutofit/>
          </a:bodyPr>
          <a:lstStyle>
            <a:lvl1pPr marL="0" indent="0">
              <a:buNone/>
              <a:defRPr sz="788" b="0" i="0">
                <a:solidFill>
                  <a:srgbClr val="0F1419"/>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780702" y="3004457"/>
            <a:ext cx="3037418" cy="1655114"/>
          </a:xfrm>
        </p:spPr>
        <p:txBody>
          <a:bodyPr/>
          <a:lstStyle>
            <a:lvl1pPr marL="0" indent="0">
              <a:buNone/>
              <a:defRPr b="0" i="0"/>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7158910" y="3217450"/>
            <a:ext cx="1219280" cy="1151939"/>
          </a:xfrm>
        </p:spPr>
        <p:txBody>
          <a:bodyPr>
            <a:normAutofit/>
          </a:bodyPr>
          <a:lstStyle>
            <a:lvl1pPr marL="0" indent="0">
              <a:buNone/>
              <a:defRPr sz="788" b="0" i="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24340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788449" y="3638108"/>
            <a:ext cx="1942829" cy="1066078"/>
          </a:xfrm>
        </p:spPr>
        <p:txBody>
          <a:bodyPr anchor="t">
            <a:normAutofit/>
          </a:bodyPr>
          <a:lstStyle>
            <a:lvl1pPr marL="0" indent="0" algn="ctr">
              <a:lnSpc>
                <a:spcPct val="120000"/>
              </a:lnSpc>
              <a:spcBef>
                <a:spcPts val="0"/>
              </a:spcBef>
              <a:spcAft>
                <a:spcPts val="450"/>
              </a:spcAft>
              <a:buFont typeface="Arial" panose="020B0604020202020204" pitchFamily="34" charset="0"/>
              <a:buNone/>
              <a:defRPr sz="1050" b="0" i="0">
                <a:latin typeface="Bernina Sans Offc Narrow" pitchFamily="2" charset="0"/>
              </a:defRPr>
            </a:lvl1pPr>
            <a:lvl2pPr marL="342900" indent="0" algn="ctr">
              <a:buNone/>
              <a:defRPr/>
            </a:lvl2pPr>
          </a:lstStyle>
          <a:p>
            <a:pPr lvl="0"/>
            <a:r>
              <a:rPr lang="en-US"/>
              <a:t>Click to edit Master text styles</a:t>
            </a:r>
          </a:p>
        </p:txBody>
      </p:sp>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6375739" y="1177811"/>
            <a:ext cx="2768252" cy="229212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b="0" i="0">
                <a:latin typeface="Bernina Sans Offc Narrow" pitchFamily="2" charset="0"/>
              </a:defRPr>
            </a:lvl1pPr>
          </a:lstStyle>
          <a:p>
            <a:r>
              <a:rPr lang="en-US"/>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628650" y="451859"/>
            <a:ext cx="4716118"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0" i="0" kern="1200" dirty="0">
                <a:solidFill>
                  <a:schemeClr val="bg1"/>
                </a:solidFill>
                <a:latin typeface="Bernina Sans Offc Narrow Exbold" panose="02000000000000000000"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628650" y="3046998"/>
            <a:ext cx="4716117"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1" i="0" kern="1200" dirty="0">
                <a:gradFill flip="none" rotWithShape="1">
                  <a:gsLst>
                    <a:gs pos="0">
                      <a:srgbClr val="1496FF"/>
                    </a:gs>
                    <a:gs pos="0">
                      <a:srgbClr val="2583EE"/>
                    </a:gs>
                    <a:gs pos="100000">
                      <a:srgbClr val="712F90"/>
                    </a:gs>
                  </a:gsLst>
                  <a:lin ang="0" scaled="1"/>
                  <a:tileRect/>
                </a:gradFill>
                <a:latin typeface="Bernina Sans Offc Narrow Exbold"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700838" y="2631211"/>
            <a:ext cx="464393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312E75CA-1339-FA47-98E9-9A004720FB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1093" y="2932943"/>
            <a:ext cx="2591790" cy="2591790"/>
          </a:xfrm>
          <a:prstGeom prst="rect">
            <a:avLst/>
          </a:prstGeom>
        </p:spPr>
      </p:pic>
    </p:spTree>
    <p:extLst>
      <p:ext uri="{BB962C8B-B14F-4D97-AF65-F5344CB8AC3E}">
        <p14:creationId xmlns:p14="http://schemas.microsoft.com/office/powerpoint/2010/main" val="319474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 Image grid [Mar 19]">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696463" y="1142735"/>
            <a:ext cx="1808612" cy="1101980"/>
          </a:xfrm>
        </p:spPr>
        <p:txBody>
          <a:bodyPr/>
          <a:lstStyle>
            <a:lvl1pPr marL="0" indent="0">
              <a:buNone/>
              <a:defRPr b="0" i="0"/>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bg1"/>
                </a:solidFill>
                <a:latin typeface="Bernina Sans Offc" panose="02000000000000000000" pitchFamily="2" charset="77"/>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hasCustomPrompt="1"/>
          </p:nvPr>
        </p:nvSpPr>
        <p:spPr>
          <a:xfrm>
            <a:off x="776289" y="2244715"/>
            <a:ext cx="1648963"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2677284" y="1142735"/>
            <a:ext cx="1808612" cy="1101980"/>
          </a:xfrm>
        </p:spPr>
        <p:txBody>
          <a:bodyPr/>
          <a:lstStyle>
            <a:lvl1pPr marL="0" indent="0">
              <a:buNone/>
              <a:defRPr b="0" i="0"/>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hasCustomPrompt="1"/>
          </p:nvPr>
        </p:nvSpPr>
        <p:spPr>
          <a:xfrm>
            <a:off x="2757108" y="2244715"/>
            <a:ext cx="1648964"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4658104" y="1142735"/>
            <a:ext cx="1808612" cy="1101980"/>
          </a:xfrm>
        </p:spPr>
        <p:txBody>
          <a:bodyPr/>
          <a:lstStyle>
            <a:lvl1pPr marL="0" indent="0">
              <a:buNone/>
              <a:defRPr b="0" i="0"/>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hasCustomPrompt="1"/>
          </p:nvPr>
        </p:nvSpPr>
        <p:spPr>
          <a:xfrm>
            <a:off x="4737928" y="2244715"/>
            <a:ext cx="1648964"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696463" y="3004458"/>
            <a:ext cx="1808612" cy="1101980"/>
          </a:xfrm>
        </p:spPr>
        <p:txBody>
          <a:bodyPr/>
          <a:lstStyle>
            <a:lvl1pPr marL="0" indent="0">
              <a:buNone/>
              <a:defRPr b="0" i="0"/>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hasCustomPrompt="1"/>
          </p:nvPr>
        </p:nvSpPr>
        <p:spPr>
          <a:xfrm>
            <a:off x="776289" y="4099001"/>
            <a:ext cx="1648963"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2677284" y="3004458"/>
            <a:ext cx="1808612" cy="1101980"/>
          </a:xfrm>
        </p:spPr>
        <p:txBody>
          <a:bodyPr/>
          <a:lstStyle>
            <a:lvl1pPr marL="0" indent="0">
              <a:buNone/>
              <a:defRPr b="0" i="0"/>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hasCustomPrompt="1"/>
          </p:nvPr>
        </p:nvSpPr>
        <p:spPr>
          <a:xfrm>
            <a:off x="2757108" y="4099001"/>
            <a:ext cx="1648964"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4658104" y="3004458"/>
            <a:ext cx="1808612" cy="1101980"/>
          </a:xfrm>
        </p:spPr>
        <p:txBody>
          <a:bodyPr/>
          <a:lstStyle>
            <a:lvl1pPr marL="0" indent="0">
              <a:buNone/>
              <a:defRPr b="0" i="0"/>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hasCustomPrompt="1"/>
          </p:nvPr>
        </p:nvSpPr>
        <p:spPr>
          <a:xfrm>
            <a:off x="4737928" y="4099001"/>
            <a:ext cx="1648964"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15" name="Picture Placeholder 21">
            <a:extLst>
              <a:ext uri="{FF2B5EF4-FFF2-40B4-BE49-F238E27FC236}">
                <a16:creationId xmlns:a16="http://schemas.microsoft.com/office/drawing/2014/main" id="{85B6E39B-8B93-5541-AC1C-ABD4B86A1662}"/>
              </a:ext>
            </a:extLst>
          </p:cNvPr>
          <p:cNvSpPr>
            <a:spLocks noGrp="1"/>
          </p:cNvSpPr>
          <p:nvPr>
            <p:ph type="pic" sz="quarter" idx="27"/>
          </p:nvPr>
        </p:nvSpPr>
        <p:spPr>
          <a:xfrm>
            <a:off x="6638926" y="1142735"/>
            <a:ext cx="1808612" cy="1101980"/>
          </a:xfrm>
        </p:spPr>
        <p:txBody>
          <a:bodyPr/>
          <a:lstStyle>
            <a:lvl1pPr marL="0" indent="0">
              <a:buNone/>
              <a:defRPr b="0" i="0"/>
            </a:lvl1pPr>
          </a:lstStyle>
          <a:p>
            <a:r>
              <a:rPr lang="en-US"/>
              <a:t>Click icon to add picture</a:t>
            </a:r>
          </a:p>
        </p:txBody>
      </p:sp>
      <p:sp>
        <p:nvSpPr>
          <p:cNvPr id="16" name="Text Placeholder 47">
            <a:extLst>
              <a:ext uri="{FF2B5EF4-FFF2-40B4-BE49-F238E27FC236}">
                <a16:creationId xmlns:a16="http://schemas.microsoft.com/office/drawing/2014/main" id="{C6692DAD-548A-E24A-825A-EAD6A65E336B}"/>
              </a:ext>
            </a:extLst>
          </p:cNvPr>
          <p:cNvSpPr>
            <a:spLocks noGrp="1"/>
          </p:cNvSpPr>
          <p:nvPr>
            <p:ph type="body" sz="quarter" idx="28" hasCustomPrompt="1"/>
          </p:nvPr>
        </p:nvSpPr>
        <p:spPr>
          <a:xfrm>
            <a:off x="6718750" y="2244715"/>
            <a:ext cx="1648964"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17" name="Picture Placeholder 21">
            <a:extLst>
              <a:ext uri="{FF2B5EF4-FFF2-40B4-BE49-F238E27FC236}">
                <a16:creationId xmlns:a16="http://schemas.microsoft.com/office/drawing/2014/main" id="{C210C92C-8CD6-744E-BC8F-28BE4BDCB900}"/>
              </a:ext>
            </a:extLst>
          </p:cNvPr>
          <p:cNvSpPr>
            <a:spLocks noGrp="1"/>
          </p:cNvSpPr>
          <p:nvPr>
            <p:ph type="pic" sz="quarter" idx="29"/>
          </p:nvPr>
        </p:nvSpPr>
        <p:spPr>
          <a:xfrm>
            <a:off x="6638926" y="3004458"/>
            <a:ext cx="1808612" cy="1101980"/>
          </a:xfrm>
        </p:spPr>
        <p:txBody>
          <a:bodyPr/>
          <a:lstStyle>
            <a:lvl1pPr marL="0" indent="0">
              <a:buNone/>
              <a:defRPr b="0" i="0"/>
            </a:lvl1pPr>
          </a:lstStyle>
          <a:p>
            <a:r>
              <a:rPr lang="en-US"/>
              <a:t>Click icon to add picture</a:t>
            </a:r>
          </a:p>
        </p:txBody>
      </p:sp>
      <p:sp>
        <p:nvSpPr>
          <p:cNvPr id="18" name="Text Placeholder 47">
            <a:extLst>
              <a:ext uri="{FF2B5EF4-FFF2-40B4-BE49-F238E27FC236}">
                <a16:creationId xmlns:a16="http://schemas.microsoft.com/office/drawing/2014/main" id="{07132106-CD02-CB47-815F-B0923ED1CFDE}"/>
              </a:ext>
            </a:extLst>
          </p:cNvPr>
          <p:cNvSpPr>
            <a:spLocks noGrp="1"/>
          </p:cNvSpPr>
          <p:nvPr>
            <p:ph type="body" sz="quarter" idx="30" hasCustomPrompt="1"/>
          </p:nvPr>
        </p:nvSpPr>
        <p:spPr>
          <a:xfrm>
            <a:off x="6718750" y="4099001"/>
            <a:ext cx="1648964"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Tree>
    <p:extLst>
      <p:ext uri="{BB962C8B-B14F-4D97-AF65-F5344CB8AC3E}">
        <p14:creationId xmlns:p14="http://schemas.microsoft.com/office/powerpoint/2010/main" val="2691731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userDrawn="1"/>
        </p:nvPicPr>
        <p:blipFill rotWithShape="1">
          <a:blip r:embed="rId2">
            <a:alphaModFix/>
          </a:blip>
          <a:srcRect l="-18398" t="27173" r="40001" b="32171"/>
          <a:stretch/>
        </p:blipFill>
        <p:spPr>
          <a:xfrm>
            <a:off x="1" y="0"/>
            <a:ext cx="9143999" cy="51435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628650" y="273845"/>
            <a:ext cx="8152572"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1" y="1143001"/>
            <a:ext cx="3581399" cy="3489722"/>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4807744" y="921544"/>
            <a:ext cx="4933950" cy="3093245"/>
          </a:xfrm>
        </p:spPr>
        <p:txBody>
          <a:bodyPr/>
          <a:lstStyle>
            <a:lvl1pPr marL="0" indent="0" algn="ctr">
              <a:buNone/>
              <a:defRPr b="0" i="0"/>
            </a:lvl1pPr>
          </a:lstStyle>
          <a:p>
            <a:r>
              <a:rPr lang="en-US"/>
              <a:t>Click icon to add picture</a:t>
            </a:r>
          </a:p>
        </p:txBody>
      </p:sp>
    </p:spTree>
    <p:extLst>
      <p:ext uri="{BB962C8B-B14F-4D97-AF65-F5344CB8AC3E}">
        <p14:creationId xmlns:p14="http://schemas.microsoft.com/office/powerpoint/2010/main" val="364906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userDrawn="1"/>
        </p:nvPicPr>
        <p:blipFill rotWithShape="1">
          <a:blip r:embed="rId2">
            <a:alphaModFix/>
          </a:blip>
          <a:srcRect l="-18398" t="27173" r="40001" b="32171"/>
          <a:stretch/>
        </p:blipFill>
        <p:spPr>
          <a:xfrm>
            <a:off x="1" y="0"/>
            <a:ext cx="9143999" cy="51435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628650" y="273845"/>
            <a:ext cx="7936396"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3759942" cy="3489722"/>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5036344" y="850106"/>
            <a:ext cx="4502944" cy="3376613"/>
          </a:xfrm>
        </p:spPr>
        <p:txBody>
          <a:bodyPr/>
          <a:lstStyle>
            <a:lvl1pPr marL="0" indent="0" algn="ctr">
              <a:buNone/>
              <a:defRPr b="0" i="0"/>
            </a:lvl1pPr>
          </a:lstStyle>
          <a:p>
            <a:r>
              <a:rPr lang="en-US"/>
              <a:t>Click icon to add picture</a:t>
            </a:r>
          </a:p>
        </p:txBody>
      </p:sp>
    </p:spTree>
    <p:extLst>
      <p:ext uri="{BB962C8B-B14F-4D97-AF65-F5344CB8AC3E}">
        <p14:creationId xmlns:p14="http://schemas.microsoft.com/office/powerpoint/2010/main" val="3666478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userDrawn="1"/>
        </p:nvPicPr>
        <p:blipFill rotWithShape="1">
          <a:blip r:embed="rId2">
            <a:alphaModFix/>
          </a:blip>
          <a:srcRect l="-18398" t="11123" r="40001" b="16887"/>
          <a:stretch/>
        </p:blipFill>
        <p:spPr>
          <a:xfrm>
            <a:off x="642670" y="0"/>
            <a:ext cx="8501330" cy="51435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628650" y="273845"/>
            <a:ext cx="4953000"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4953000" cy="3489722"/>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6319838" y="1057276"/>
            <a:ext cx="1640681" cy="2907506"/>
          </a:xfrm>
        </p:spPr>
        <p:txBody>
          <a:bodyPr/>
          <a:lstStyle>
            <a:lvl1pPr marL="0" indent="0" algn="ctr">
              <a:buNone/>
              <a:defRPr b="0" i="0"/>
            </a:lvl1pPr>
          </a:lstStyle>
          <a:p>
            <a:r>
              <a:rPr lang="en-US"/>
              <a:t>Click icon to add picture</a:t>
            </a:r>
          </a:p>
        </p:txBody>
      </p:sp>
    </p:spTree>
    <p:extLst>
      <p:ext uri="{BB962C8B-B14F-4D97-AF65-F5344CB8AC3E}">
        <p14:creationId xmlns:p14="http://schemas.microsoft.com/office/powerpoint/2010/main" val="2399778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spTree>
    <p:extLst>
      <p:ext uri="{BB962C8B-B14F-4D97-AF65-F5344CB8AC3E}">
        <p14:creationId xmlns:p14="http://schemas.microsoft.com/office/powerpoint/2010/main" val="3857291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Tree>
    <p:extLst>
      <p:ext uri="{BB962C8B-B14F-4D97-AF65-F5344CB8AC3E}">
        <p14:creationId xmlns:p14="http://schemas.microsoft.com/office/powerpoint/2010/main" val="38826616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Mar19]">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1" y="0"/>
            <a:ext cx="8387933" cy="151775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1" y="1"/>
            <a:ext cx="8871995" cy="51435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211186" y="-16620"/>
            <a:ext cx="7932813" cy="5160119"/>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485336"/>
            <a:ext cx="9144000" cy="4658165"/>
          </a:xfrm>
          <a:prstGeom prst="rect">
            <a:avLst/>
          </a:prstGeom>
        </p:spPr>
      </p:pic>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130826" y="1803174"/>
            <a:ext cx="2882348" cy="509215"/>
          </a:xfrm>
          <a:prstGeom prst="rect">
            <a:avLst/>
          </a:prstGeom>
        </p:spPr>
      </p:pic>
      <p:sp>
        <p:nvSpPr>
          <p:cNvPr id="12" name="TextBox 11">
            <a:extLst>
              <a:ext uri="{FF2B5EF4-FFF2-40B4-BE49-F238E27FC236}">
                <a16:creationId xmlns:a16="http://schemas.microsoft.com/office/drawing/2014/main" id="{8C6F06A0-5453-B84D-9FE1-9BF7CC56B857}"/>
              </a:ext>
            </a:extLst>
          </p:cNvPr>
          <p:cNvSpPr txBox="1"/>
          <p:nvPr userDrawn="1"/>
        </p:nvSpPr>
        <p:spPr>
          <a:xfrm>
            <a:off x="3130827" y="2944497"/>
            <a:ext cx="2882348" cy="258418"/>
          </a:xfrm>
          <a:prstGeom prst="rect">
            <a:avLst/>
          </a:prstGeom>
          <a:noFill/>
        </p:spPr>
        <p:txBody>
          <a:bodyPr wrap="square" lIns="0" tIns="0" rIns="0" bIns="0" rtlCol="0">
            <a:normAutofit/>
          </a:bodyPr>
          <a:lstStyle/>
          <a:p>
            <a:pPr algn="ctr"/>
            <a:r>
              <a:rPr lang="en-US" sz="1500" b="0" i="0" spc="75" baseline="0">
                <a:solidFill>
                  <a:schemeClr val="bg1"/>
                </a:solidFill>
                <a:latin typeface="Bernina Sans Offc Light" pitchFamily="2" charset="0"/>
                <a:ea typeface="Calibri Light" charset="0"/>
                <a:cs typeface="Calibri Light" charset="0"/>
              </a:rPr>
              <a:t>Simply smarter clouds</a:t>
            </a:r>
          </a:p>
        </p:txBody>
      </p:sp>
      <p:cxnSp>
        <p:nvCxnSpPr>
          <p:cNvPr id="13" name="Straight Connector 12">
            <a:extLst>
              <a:ext uri="{FF2B5EF4-FFF2-40B4-BE49-F238E27FC236}">
                <a16:creationId xmlns:a16="http://schemas.microsoft.com/office/drawing/2014/main" id="{52D4125D-4670-794B-A65D-EBB61FBA5B9C}"/>
              </a:ext>
            </a:extLst>
          </p:cNvPr>
          <p:cNvCxnSpPr>
            <a:cxnSpLocks/>
          </p:cNvCxnSpPr>
          <p:nvPr userDrawn="1"/>
        </p:nvCxnSpPr>
        <p:spPr>
          <a:xfrm>
            <a:off x="3851910" y="2605252"/>
            <a:ext cx="144018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4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8" presetClass="entr" presetSubtype="3" fill="hold" nodeType="afterEffect">
                                  <p:stCondLst>
                                    <p:cond delay="400"/>
                                  </p:stCondLst>
                                  <p:childTnLst>
                                    <p:set>
                                      <p:cBhvr>
                                        <p:cTn id="12" dur="1" fill="hold">
                                          <p:stCondLst>
                                            <p:cond delay="0"/>
                                          </p:stCondLst>
                                        </p:cTn>
                                        <p:tgtEl>
                                          <p:spTgt spid="13"/>
                                        </p:tgtEl>
                                        <p:attrNameLst>
                                          <p:attrName>style.visibility</p:attrName>
                                        </p:attrNameLst>
                                      </p:cBhvr>
                                      <p:to>
                                        <p:strVal val="visible"/>
                                      </p:to>
                                    </p:set>
                                    <p:animEffect transition="in" filter="strips(upRight)">
                                      <p:cBhvr>
                                        <p:cTn id="13" dur="10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1" y="0"/>
            <a:ext cx="8387933" cy="151775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1" y="1"/>
            <a:ext cx="8871995" cy="51435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211186" y="-16620"/>
            <a:ext cx="7932813" cy="5160119"/>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485336"/>
            <a:ext cx="9144000" cy="4658165"/>
          </a:xfrm>
          <a:prstGeom prst="rect">
            <a:avLst/>
          </a:prstGeom>
        </p:spPr>
      </p:pic>
      <p:sp>
        <p:nvSpPr>
          <p:cNvPr id="4" name="Rounded Rectangle 3">
            <a:hlinkClick r:id="rId3"/>
            <a:extLst>
              <a:ext uri="{FF2B5EF4-FFF2-40B4-BE49-F238E27FC236}">
                <a16:creationId xmlns:a16="http://schemas.microsoft.com/office/drawing/2014/main" id="{4E6106BF-83BB-034C-8B9C-6DDB1232CFF7}"/>
              </a:ext>
            </a:extLst>
          </p:cNvPr>
          <p:cNvSpPr/>
          <p:nvPr userDrawn="1"/>
        </p:nvSpPr>
        <p:spPr>
          <a:xfrm>
            <a:off x="724636" y="3735199"/>
            <a:ext cx="2210669" cy="4581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sp>
        <p:nvSpPr>
          <p:cNvPr id="3" name="TextBox 2">
            <a:extLst>
              <a:ext uri="{FF2B5EF4-FFF2-40B4-BE49-F238E27FC236}">
                <a16:creationId xmlns:a16="http://schemas.microsoft.com/office/drawing/2014/main" id="{08FD333B-782B-214E-88C6-C3FC6428D2A2}"/>
              </a:ext>
            </a:extLst>
          </p:cNvPr>
          <p:cNvSpPr txBox="1"/>
          <p:nvPr userDrawn="1"/>
        </p:nvSpPr>
        <p:spPr>
          <a:xfrm>
            <a:off x="724636" y="3873424"/>
            <a:ext cx="2210669" cy="319877"/>
          </a:xfrm>
          <a:prstGeom prst="rect">
            <a:avLst/>
          </a:prstGeom>
          <a:noFill/>
        </p:spPr>
        <p:txBody>
          <a:bodyPr wrap="square" lIns="0" tIns="0" rIns="0" bIns="0" rtlCol="0">
            <a:normAutofit/>
          </a:bodyPr>
          <a:lstStyle/>
          <a:p>
            <a:pPr algn="ctr"/>
            <a:r>
              <a:rPr lang="en-US" sz="1200" b="0" i="0" u="none" spc="75" baseline="0" err="1">
                <a:solidFill>
                  <a:schemeClr val="bg1"/>
                </a:solidFill>
                <a:latin typeface="Bernina Sans Offc Semibold" panose="02000000000000000000" pitchFamily="2" charset="77"/>
                <a:ea typeface="Calibri Light" charset="0"/>
                <a:cs typeface="Calibri Light" charset="0"/>
              </a:rPr>
              <a:t>dynatrace.com</a:t>
            </a:r>
            <a:r>
              <a:rPr lang="en-US" sz="1200" b="0" i="0" u="none" spc="75" baseline="0">
                <a:solidFill>
                  <a:schemeClr val="bg1"/>
                </a:solidFill>
                <a:latin typeface="Bernina Sans Offc Semibold" panose="02000000000000000000" pitchFamily="2" charset="77"/>
                <a:ea typeface="Calibri Light" charset="0"/>
                <a:cs typeface="Calibri Light" charset="0"/>
              </a:rPr>
              <a:t>/trial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24638" y="1226386"/>
            <a:ext cx="2210667" cy="390551"/>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userDrawn="1"/>
        </p:nvSpPr>
        <p:spPr>
          <a:xfrm>
            <a:off x="628649" y="2357988"/>
            <a:ext cx="3862731" cy="1019125"/>
          </a:xfrm>
          <a:prstGeom prst="rect">
            <a:avLst/>
          </a:prstGeom>
          <a:noFill/>
        </p:spPr>
        <p:txBody>
          <a:bodyPr wrap="square" rtlCol="0">
            <a:spAutoFit/>
          </a:bodyPr>
          <a:lstStyle/>
          <a:p>
            <a:pPr algn="l">
              <a:lnSpc>
                <a:spcPct val="150000"/>
              </a:lnSpc>
            </a:pPr>
            <a:r>
              <a:rPr lang="en-US" sz="2100" b="1" i="0">
                <a:solidFill>
                  <a:schemeClr val="bg1"/>
                </a:solidFill>
                <a:latin typeface="Bernina Sans Offc" panose="02000000000000000000" pitchFamily="2" charset="77"/>
              </a:rPr>
              <a:t>Get ready to be amazed </a:t>
            </a:r>
          </a:p>
          <a:p>
            <a:pPr algn="l">
              <a:lnSpc>
                <a:spcPct val="150000"/>
              </a:lnSpc>
            </a:pPr>
            <a:r>
              <a:rPr lang="en-US" sz="2100" b="0" i="0">
                <a:solidFill>
                  <a:schemeClr val="bg1"/>
                </a:solidFill>
                <a:latin typeface="Bernina Sans Offc" panose="02000000000000000000"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userDrawn="1"/>
        </p:nvCxnSpPr>
        <p:spPr>
          <a:xfrm>
            <a:off x="724636" y="1967249"/>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userDrawn="1"/>
        </p:nvSpPr>
        <p:spPr>
          <a:xfrm>
            <a:off x="8672332" y="4759192"/>
            <a:ext cx="272652" cy="542136"/>
          </a:xfrm>
          <a:prstGeom prst="rect">
            <a:avLst/>
          </a:prstGeom>
          <a:noFill/>
        </p:spPr>
        <p:txBody>
          <a:bodyPr wrap="square" rtlCol="0">
            <a:spAutoFit/>
          </a:bodyPr>
          <a:lstStyle/>
          <a:p>
            <a:pPr algn="r">
              <a:lnSpc>
                <a:spcPct val="120000"/>
              </a:lnSpc>
            </a:pPr>
            <a:fld id="{FF94D558-66C3-D44C-BC96-62AE24193AE8}" type="slidenum">
              <a:rPr lang="en-US" sz="825" b="0" i="0" smtClean="0">
                <a:solidFill>
                  <a:schemeClr val="bg1">
                    <a:lumMod val="75000"/>
                  </a:schemeClr>
                </a:solidFill>
                <a:latin typeface="Bernina Sans Offc Light" pitchFamily="2" charset="0"/>
                <a:cs typeface="Calibri Light" panose="020F0302020204030204" pitchFamily="34" charset="0"/>
              </a:rPr>
              <a:t>‹#›</a:t>
            </a:fld>
            <a:endParaRPr lang="en-US" sz="825" b="0" i="0">
              <a:solidFill>
                <a:schemeClr val="bg1">
                  <a:lumMod val="75000"/>
                </a:schemeClr>
              </a:solidFill>
              <a:latin typeface="Bernina Sans Offc Light" pitchFamily="2"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userDrawn="1"/>
        </p:nvSpPr>
        <p:spPr>
          <a:xfrm>
            <a:off x="7699816" y="4802598"/>
            <a:ext cx="856850" cy="184666"/>
          </a:xfrm>
          <a:prstGeom prst="rect">
            <a:avLst/>
          </a:prstGeom>
          <a:noFill/>
        </p:spPr>
        <p:txBody>
          <a:bodyPr wrap="square" rtlCol="0">
            <a:spAutoFit/>
          </a:bodyPr>
          <a:lstStyle/>
          <a:p>
            <a:pPr algn="r">
              <a:lnSpc>
                <a:spcPct val="120000"/>
              </a:lnSpc>
            </a:pPr>
            <a:r>
              <a:rPr lang="en-US" sz="525" b="0" i="0">
                <a:solidFill>
                  <a:schemeClr val="bg1">
                    <a:lumMod val="75000"/>
                  </a:schemeClr>
                </a:solidFill>
                <a:latin typeface="Bernina Sans Offc Light" pitchFamily="2" charset="0"/>
                <a:cs typeface="Calibri Light" panose="020F0302020204030204" pitchFamily="34" charset="0"/>
              </a:rPr>
              <a:t>Confidential</a:t>
            </a:r>
            <a:endParaRPr lang="en-US" sz="825" b="0" i="0">
              <a:solidFill>
                <a:schemeClr val="bg1">
                  <a:lumMod val="75000"/>
                </a:schemeClr>
              </a:solidFill>
              <a:latin typeface="Bernina Sans Offc Light" pitchFamily="2"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userDrawn="1"/>
        </p:nvPicPr>
        <p:blipFill>
          <a:blip r:embed="rId6"/>
          <a:stretch>
            <a:fillRect/>
          </a:stretch>
        </p:blipFill>
        <p:spPr>
          <a:xfrm>
            <a:off x="4860132" y="-289322"/>
            <a:ext cx="4283869" cy="5507831"/>
          </a:xfrm>
          <a:prstGeom prst="rect">
            <a:avLst/>
          </a:prstGeom>
        </p:spPr>
      </p:pic>
    </p:spTree>
    <p:extLst>
      <p:ext uri="{BB962C8B-B14F-4D97-AF65-F5344CB8AC3E}">
        <p14:creationId xmlns:p14="http://schemas.microsoft.com/office/powerpoint/2010/main" val="243034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centered)[Mar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628650" y="1143001"/>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C8E16BF-9376-7342-A69C-8634BA617EAB}"/>
              </a:ext>
            </a:extLst>
          </p:cNvPr>
          <p:cNvCxnSpPr>
            <a:cxnSpLocks/>
          </p:cNvCxnSpPr>
          <p:nvPr userDrawn="1"/>
        </p:nvCxnSpPr>
        <p:spPr>
          <a:xfrm>
            <a:off x="4206541"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BF5B43A-1131-1F49-AF13-ECDC93E827A7}"/>
              </a:ext>
            </a:extLst>
          </p:cNvPr>
          <p:cNvSpPr/>
          <p:nvPr userDrawn="1"/>
        </p:nvSpPr>
        <p:spPr>
          <a:xfrm>
            <a:off x="628650" y="866818"/>
            <a:ext cx="894230" cy="8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1210107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607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628650" y="451859"/>
            <a:ext cx="3897630"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0" i="0" kern="1200" dirty="0">
                <a:solidFill>
                  <a:schemeClr val="bg1"/>
                </a:solidFill>
                <a:latin typeface="Bernina Sans Offc Narrow Exbold" panose="02000000000000000000"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628650" y="3046998"/>
            <a:ext cx="3897630"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1" i="0" kern="1200" dirty="0">
                <a:gradFill flip="none" rotWithShape="1">
                  <a:gsLst>
                    <a:gs pos="0">
                      <a:srgbClr val="1496FF"/>
                    </a:gs>
                    <a:gs pos="0">
                      <a:srgbClr val="2583EE"/>
                    </a:gs>
                    <a:gs pos="100000">
                      <a:srgbClr val="712F90"/>
                    </a:gs>
                  </a:gsLst>
                  <a:lin ang="0" scaled="1"/>
                  <a:tileRect/>
                </a:gradFill>
                <a:latin typeface="Bernina Sans Offc Narrow Exbold"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700837" y="2631211"/>
            <a:ext cx="3825443"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4684809" y="1071681"/>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atin typeface="Bernina Sans Offc Narrow" pitchFamily="2" charset="0"/>
              </a:defRPr>
            </a:lvl1pPr>
            <a:lvl2pPr marL="342900" indent="0" algn="r">
              <a:buNone/>
              <a:defRPr/>
            </a:lvl2pPr>
          </a:lstStyle>
          <a:p>
            <a:pPr lvl="0"/>
            <a:r>
              <a:rPr lang="en-US"/>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4684809" y="3600522"/>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atin typeface="Bernina Sans Offc Narrow" pitchFamily="2" charset="0"/>
              </a:defRPr>
            </a:lvl1pPr>
            <a:lvl2pPr marL="342900" indent="0" algn="r">
              <a:buNone/>
              <a:defRPr/>
            </a:lvl2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6383307" y="0"/>
            <a:ext cx="2773089" cy="2770632"/>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atin typeface="Bernina Sans Offc Narrow" pitchFamily="2" charset="0"/>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6383307" y="2364412"/>
            <a:ext cx="2770813" cy="277908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atin typeface="Bernina Sans Offc Narrow" pitchFamily="2" charset="0"/>
              </a:defRPr>
            </a:lvl1pPr>
          </a:lstStyle>
          <a:p>
            <a:r>
              <a:rPr lang="en-US"/>
              <a:t>Click icon to add picture</a:t>
            </a:r>
          </a:p>
        </p:txBody>
      </p:sp>
      <p:pic>
        <p:nvPicPr>
          <p:cNvPr id="11" name="Graphic 10">
            <a:extLst>
              <a:ext uri="{FF2B5EF4-FFF2-40B4-BE49-F238E27FC236}">
                <a16:creationId xmlns:a16="http://schemas.microsoft.com/office/drawing/2014/main" id="{8DDEA1D8-BE18-E44A-8E41-A8238AC69D6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2425" y="2932943"/>
            <a:ext cx="2591790" cy="2591790"/>
          </a:xfrm>
          <a:prstGeom prst="rect">
            <a:avLst/>
          </a:prstGeom>
        </p:spPr>
      </p:pic>
    </p:spTree>
    <p:extLst>
      <p:ext uri="{BB962C8B-B14F-4D97-AF65-F5344CB8AC3E}">
        <p14:creationId xmlns:p14="http://schemas.microsoft.com/office/powerpoint/2010/main" val="225060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628650" y="1143001"/>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538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259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centered)[Mar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962F105-D4DB-204E-82B6-788BC67D35DF}"/>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E225BE-7BF1-5C46-B21B-0C2E1256E933}"/>
              </a:ext>
            </a:extLst>
          </p:cNvPr>
          <p:cNvSpPr/>
          <p:nvPr userDrawn="1"/>
        </p:nvSpPr>
        <p:spPr>
          <a:xfrm>
            <a:off x="608480" y="866818"/>
            <a:ext cx="924485" cy="875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26836388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3759942"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4755409" y="1143001"/>
            <a:ext cx="3759941"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364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47F1269-F2D3-4E40-903C-B312BED743F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50062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glow)(centered)[Mar1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220465"/>
            <a:ext cx="8871995" cy="5143500"/>
          </a:xfrm>
          <a:prstGeom prst="rect">
            <a:avLst/>
          </a:prstGeom>
        </p:spPr>
      </p:pic>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2"/>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BE92410-5C30-3D49-AC15-35746FE885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230263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glow)[Mar1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latin typeface="Bernina Sans Offc" panose="02000000000000000000" pitchFamily="2" charset="77"/>
              </a:defRPr>
            </a:lvl1pPr>
          </a:lstStyle>
          <a:p>
            <a:r>
              <a:rPr lang="en-US"/>
              <a:t>Click to edit Master title style</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96B1D48-8902-7547-80B9-C10CACF3660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176018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glow)(centered)[Mar19]">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1" y="1"/>
            <a:ext cx="8871995" cy="5143500"/>
          </a:xfrm>
          <a:prstGeom prst="rect">
            <a:avLst/>
          </a:prstGeom>
        </p:spPr>
      </p:pic>
      <p:sp>
        <p:nvSpPr>
          <p:cNvPr id="5" name="Rectangle 4">
            <a:extLst>
              <a:ext uri="{FF2B5EF4-FFF2-40B4-BE49-F238E27FC236}">
                <a16:creationId xmlns:a16="http://schemas.microsoft.com/office/drawing/2014/main" id="{7617AD74-6434-664D-8AB0-5A27F92155DC}"/>
              </a:ext>
            </a:extLst>
          </p:cNvPr>
          <p:cNvSpPr/>
          <p:nvPr userDrawn="1"/>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9144000" cy="51435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4470721" y="-2"/>
            <a:ext cx="4673278" cy="5143502"/>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latin typeface="Bernina Sans Offc" panose="02000000000000000000" pitchFamily="2" charset="77"/>
              </a:defRPr>
            </a:lvl1pPr>
          </a:lstStyle>
          <a:p>
            <a:r>
              <a:rPr lang="en-US"/>
              <a:t>Click to edit Master title style</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DC864B-AD62-CF47-AD61-83517F1C76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Tree>
    <p:extLst>
      <p:ext uri="{BB962C8B-B14F-4D97-AF65-F5344CB8AC3E}">
        <p14:creationId xmlns:p14="http://schemas.microsoft.com/office/powerpoint/2010/main" val="215064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1383319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centered)[Mar1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914DE7-3C0D-1C43-99A0-C5EBF59E03FD}"/>
              </a:ext>
            </a:extLst>
          </p:cNvPr>
          <p:cNvSpPr/>
          <p:nvPr userDrawn="1"/>
        </p:nvSpPr>
        <p:spPr>
          <a:xfrm>
            <a:off x="628650" y="826478"/>
            <a:ext cx="882098" cy="147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lgn="ctr">
              <a:defRPr b="1" i="0">
                <a:latin typeface="Bernina Sans Offc" panose="02000000000000000000" pitchFamily="2" charset="77"/>
              </a:defRPr>
            </a:lvl1pPr>
          </a:lstStyle>
          <a:p>
            <a:r>
              <a:rPr lang="en-US"/>
              <a:t>Click to edit Master title style</a:t>
            </a:r>
          </a:p>
        </p:txBody>
      </p:sp>
      <p:cxnSp>
        <p:nvCxnSpPr>
          <p:cNvPr id="4" name="Straight Connector 3">
            <a:extLst>
              <a:ext uri="{FF2B5EF4-FFF2-40B4-BE49-F238E27FC236}">
                <a16:creationId xmlns:a16="http://schemas.microsoft.com/office/drawing/2014/main" id="{82A14943-D949-4648-B2F5-1C0E38B6B41F}"/>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704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628650" y="451859"/>
            <a:ext cx="4651729" cy="1877621"/>
          </a:xfrm>
          <a:prstGeom prst="rect">
            <a:avLst/>
          </a:prstGeom>
        </p:spPr>
        <p:txBody>
          <a:bodyPr anchor="b">
            <a:normAutofit/>
          </a:bodyPr>
          <a:lstStyle>
            <a:lvl1pPr marL="0" algn="l" defTabSz="685800" rtl="0" eaLnBrk="1" latinLnBrk="0" hangingPunct="1">
              <a:lnSpc>
                <a:spcPct val="120000"/>
              </a:lnSpc>
              <a:spcBef>
                <a:spcPct val="0"/>
              </a:spcBef>
              <a:buNone/>
              <a:defRPr lang="en-US" sz="3600" b="0" i="0" kern="1200" dirty="0">
                <a:solidFill>
                  <a:schemeClr val="bg1"/>
                </a:solidFill>
                <a:latin typeface="Bernina Sans Offc Narrow Exbold" panose="02000000000000000000"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628650" y="3046998"/>
            <a:ext cx="4651729"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1" i="0" kern="1200" dirty="0">
                <a:gradFill flip="none" rotWithShape="1">
                  <a:gsLst>
                    <a:gs pos="0">
                      <a:srgbClr val="1496FF"/>
                    </a:gs>
                    <a:gs pos="0">
                      <a:srgbClr val="2583EE"/>
                    </a:gs>
                    <a:gs pos="100000">
                      <a:srgbClr val="712F90"/>
                    </a:gs>
                  </a:gsLst>
                  <a:lin ang="0" scaled="1"/>
                  <a:tileRect/>
                </a:gradFill>
                <a:latin typeface="Bernina Sans Offc Narrow Exbold"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700838" y="2631211"/>
            <a:ext cx="45835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530745" y="544541"/>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atin typeface="Bernina Sans Offc Narrow" pitchFamily="2" charset="0"/>
              </a:defRPr>
            </a:lvl1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7243654" y="1"/>
            <a:ext cx="1912742" cy="1911047"/>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atin typeface="Bernina Sans Offc Narrow" pitchFamily="2" charset="0"/>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7245226" y="1613311"/>
            <a:ext cx="1911170" cy="1916879"/>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atin typeface="Bernina Sans Offc Narrow" pitchFamily="2" charset="0"/>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7245226" y="3226621"/>
            <a:ext cx="1911170" cy="1916879"/>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atin typeface="Bernina Sans Offc Narrow" pitchFamily="2" charset="0"/>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5530745" y="216489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atin typeface="Bernina Sans Offc Narrow" pitchFamily="2" charset="0"/>
              </a:defRPr>
            </a:lvl1pPr>
          </a:lstStyle>
          <a:p>
            <a:pPr lvl="0"/>
            <a:r>
              <a:rPr lang="en-US"/>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5530745" y="377820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atin typeface="Bernina Sans Offc Narrow" pitchFamily="2" charset="0"/>
              </a:defRPr>
            </a:lvl1pPr>
          </a:lstStyle>
          <a:p>
            <a:pPr lvl="0"/>
            <a:r>
              <a:rPr lang="en-US"/>
              <a:t>Click to edit Master text styles</a:t>
            </a:r>
          </a:p>
        </p:txBody>
      </p:sp>
      <p:pic>
        <p:nvPicPr>
          <p:cNvPr id="16" name="Graphic 15">
            <a:extLst>
              <a:ext uri="{FF2B5EF4-FFF2-40B4-BE49-F238E27FC236}">
                <a16:creationId xmlns:a16="http://schemas.microsoft.com/office/drawing/2014/main" id="{7CB0A690-16A1-F84D-9F05-FB4C627C2F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2425" y="2932943"/>
            <a:ext cx="2591790" cy="2591790"/>
          </a:xfrm>
          <a:prstGeom prst="rect">
            <a:avLst/>
          </a:prstGeom>
        </p:spPr>
      </p:pic>
    </p:spTree>
    <p:extLst>
      <p:ext uri="{BB962C8B-B14F-4D97-AF65-F5344CB8AC3E}">
        <p14:creationId xmlns:p14="http://schemas.microsoft.com/office/powerpoint/2010/main" val="113579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295036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3945835" y="1143000"/>
            <a:ext cx="4569515"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13184944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629841" y="1143000"/>
            <a:ext cx="4569515"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564982" y="1143000"/>
            <a:ext cx="295036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1953046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2020607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628650" y="1143001"/>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9893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centered)[Mar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628650" y="1143001"/>
            <a:ext cx="78867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C8E16BF-9376-7342-A69C-8634BA617EAB}"/>
              </a:ext>
            </a:extLst>
          </p:cNvPr>
          <p:cNvCxnSpPr>
            <a:cxnSpLocks/>
          </p:cNvCxnSpPr>
          <p:nvPr userDrawn="1"/>
        </p:nvCxnSpPr>
        <p:spPr>
          <a:xfrm>
            <a:off x="4206541"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BF5B43A-1131-1F49-AF13-ECDC93E827A7}"/>
              </a:ext>
            </a:extLst>
          </p:cNvPr>
          <p:cNvSpPr/>
          <p:nvPr userDrawn="1"/>
        </p:nvSpPr>
        <p:spPr>
          <a:xfrm>
            <a:off x="628650" y="866818"/>
            <a:ext cx="894230" cy="8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10323005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3759942"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4755409" y="1143001"/>
            <a:ext cx="3759941" cy="3489722"/>
          </a:xfrm>
          <a:prstGeom prst="rect">
            <a:avLst/>
          </a:prstGeom>
        </p:spPr>
        <p:txBody>
          <a:bodyPr/>
          <a:lstStyle>
            <a:lvl1pPr>
              <a:defRPr b="0" i="0">
                <a:solidFill>
                  <a:srgbClr val="0F1419"/>
                </a:solidFill>
              </a:defRPr>
            </a:lvl1pPr>
            <a:lvl2pPr>
              <a:defRPr b="0" i="0">
                <a:solidFill>
                  <a:srgbClr val="0F1419"/>
                </a:solidFill>
              </a:defRPr>
            </a:lvl2pPr>
            <a:lvl3pPr>
              <a:defRPr b="0" i="0">
                <a:solidFill>
                  <a:srgbClr val="0F1419"/>
                </a:solidFill>
              </a:defRPr>
            </a:lvl3pPr>
            <a:lvl4pPr>
              <a:defRPr b="0" i="0">
                <a:solidFill>
                  <a:srgbClr val="0F1419"/>
                </a:solidFill>
              </a:defRPr>
            </a:lvl4pPr>
            <a:lvl5pPr>
              <a:defRPr b="0" i="0">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7326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3" name="TextBox 2">
            <a:extLst>
              <a:ext uri="{FF2B5EF4-FFF2-40B4-BE49-F238E27FC236}">
                <a16:creationId xmlns:a16="http://schemas.microsoft.com/office/drawing/2014/main" id="{7D9C0032-6E8E-BF4C-9E24-C1F7757D705D}"/>
              </a:ext>
            </a:extLst>
          </p:cNvPr>
          <p:cNvSpPr txBox="1"/>
          <p:nvPr userDrawn="1"/>
        </p:nvSpPr>
        <p:spPr>
          <a:xfrm>
            <a:off x="693255" y="2370482"/>
            <a:ext cx="184731" cy="253916"/>
          </a:xfrm>
          <a:prstGeom prst="rect">
            <a:avLst/>
          </a:prstGeom>
          <a:noFill/>
        </p:spPr>
        <p:txBody>
          <a:bodyPr wrap="none" rtlCol="0">
            <a:spAutoFit/>
          </a:bodyPr>
          <a:lstStyle/>
          <a:p>
            <a:pPr algn="l"/>
            <a:endParaRPr lang="en-US" sz="1050" b="0" i="0" err="1">
              <a:latin typeface="Bernina Sans Offc Light" pitchFamily="2" charset="0"/>
            </a:endParaRPr>
          </a:p>
        </p:txBody>
      </p:sp>
    </p:spTree>
    <p:extLst>
      <p:ext uri="{BB962C8B-B14F-4D97-AF65-F5344CB8AC3E}">
        <p14:creationId xmlns:p14="http://schemas.microsoft.com/office/powerpoint/2010/main" val="3672619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centered)[Mar1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2C1FEC-F7F0-E14B-BB8C-99785664F967}"/>
              </a:ext>
            </a:extLst>
          </p:cNvPr>
          <p:cNvSpPr/>
          <p:nvPr userDrawn="1"/>
        </p:nvSpPr>
        <p:spPr>
          <a:xfrm>
            <a:off x="628650" y="826478"/>
            <a:ext cx="862220" cy="16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lgn="ct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cxnSp>
        <p:nvCxnSpPr>
          <p:cNvPr id="3" name="Straight Connector 2">
            <a:extLst>
              <a:ext uri="{FF2B5EF4-FFF2-40B4-BE49-F238E27FC236}">
                <a16:creationId xmlns:a16="http://schemas.microsoft.com/office/drawing/2014/main" id="{A9B1A44D-69FA-4E44-BADB-287F262CC57A}"/>
              </a:ext>
            </a:extLst>
          </p:cNvPr>
          <p:cNvCxnSpPr>
            <a:cxnSpLocks/>
          </p:cNvCxnSpPr>
          <p:nvPr userDrawn="1"/>
        </p:nvCxnSpPr>
        <p:spPr>
          <a:xfrm>
            <a:off x="4206541"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249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3945835"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628650" y="273845"/>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32985341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564982" y="1143000"/>
            <a:ext cx="2950369"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628650" y="1143000"/>
            <a:ext cx="4569515" cy="3489722"/>
          </a:xfrm>
          <a:prstGeom prst="rect">
            <a:avLst/>
          </a:prstGeom>
        </p:spPr>
        <p:txBody>
          <a:bodyPr>
            <a:normAutofit/>
          </a:bodyPr>
          <a:lstStyle>
            <a:lvl1pPr>
              <a:lnSpc>
                <a:spcPct val="120000"/>
              </a:lnSpc>
              <a:defRPr sz="1350" b="0" i="0">
                <a:solidFill>
                  <a:srgbClr val="0F1419"/>
                </a:solidFill>
              </a:defRPr>
            </a:lvl1pPr>
            <a:lvl2pPr>
              <a:lnSpc>
                <a:spcPct val="120000"/>
              </a:lnSpc>
              <a:defRPr sz="1200" b="0" i="0">
                <a:solidFill>
                  <a:srgbClr val="0F1419"/>
                </a:solidFill>
              </a:defRPr>
            </a:lvl2pPr>
            <a:lvl3pPr>
              <a:lnSpc>
                <a:spcPct val="120000"/>
              </a:lnSpc>
              <a:defRPr sz="1050" b="0" i="0">
                <a:solidFill>
                  <a:srgbClr val="0F1419"/>
                </a:solidFill>
              </a:defRPr>
            </a:lvl3pPr>
            <a:lvl4pPr>
              <a:lnSpc>
                <a:spcPct val="120000"/>
              </a:lnSpc>
              <a:defRPr sz="900" b="0" i="0">
                <a:solidFill>
                  <a:srgbClr val="0F1419"/>
                </a:solidFill>
              </a:defRPr>
            </a:lvl4pPr>
            <a:lvl5pPr>
              <a:lnSpc>
                <a:spcPct val="120000"/>
              </a:lnSpc>
              <a:defRPr sz="900" b="0" i="0">
                <a:solidFill>
                  <a:srgbClr val="0F1419"/>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628650" y="273845"/>
            <a:ext cx="7886700" cy="552633"/>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1218856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5400000" flipV="1">
            <a:off x="2000249" y="-2000249"/>
            <a:ext cx="5143501" cy="9144001"/>
          </a:xfrm>
          <a:prstGeom prst="rect">
            <a:avLst/>
          </a:prstGeom>
        </p:spPr>
      </p:pic>
      <p:pic>
        <p:nvPicPr>
          <p:cNvPr id="5" name="Graphic 4">
            <a:extLst>
              <a:ext uri="{FF2B5EF4-FFF2-40B4-BE49-F238E27FC236}">
                <a16:creationId xmlns:a16="http://schemas.microsoft.com/office/drawing/2014/main" id="{5C61AE1C-4B58-3B48-89AD-13814AEB28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83503" y="-280545"/>
            <a:ext cx="4301815" cy="4301815"/>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572521" y="3281848"/>
            <a:ext cx="1942829" cy="1066078"/>
          </a:xfrm>
        </p:spPr>
        <p:txBody>
          <a:bodyPr anchor="t">
            <a:normAutofit/>
          </a:bodyPr>
          <a:lstStyle>
            <a:lvl1pPr marL="0" indent="0" algn="ctr">
              <a:lnSpc>
                <a:spcPct val="120000"/>
              </a:lnSpc>
              <a:spcBef>
                <a:spcPts val="0"/>
              </a:spcBef>
              <a:spcAft>
                <a:spcPts val="450"/>
              </a:spcAft>
              <a:buFont typeface="Arial" panose="020B0604020202020204" pitchFamily="34" charset="0"/>
              <a:buNone/>
              <a:defRPr sz="1050" b="0" i="0"/>
            </a:lvl1pPr>
            <a:lvl2pPr marL="342900" indent="0" algn="ctr">
              <a:buNone/>
              <a:defRPr/>
            </a:lvl2pPr>
          </a:lstStyle>
          <a:p>
            <a:pPr lvl="0"/>
            <a:r>
              <a:rPr lang="en-US"/>
              <a:t>Click to edit Master text styles</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628650" y="451859"/>
            <a:ext cx="4716118"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Offc" panose="02000000000000000000"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628650" y="3046998"/>
            <a:ext cx="4716117"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700838" y="2631211"/>
            <a:ext cx="464393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6992ADE4-E745-AF42-BBCF-280E20EB4580}"/>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99596" y="4297332"/>
            <a:ext cx="2120552" cy="374631"/>
          </a:xfrm>
          <a:prstGeom prst="rect">
            <a:avLst/>
          </a:prstGeom>
        </p:spPr>
      </p:pic>
    </p:spTree>
    <p:extLst>
      <p:ext uri="{BB962C8B-B14F-4D97-AF65-F5344CB8AC3E}">
        <p14:creationId xmlns:p14="http://schemas.microsoft.com/office/powerpoint/2010/main" val="42669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567559" y="748863"/>
            <a:ext cx="985345" cy="299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25496979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336145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3860223"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4194801" y="1"/>
            <a:ext cx="4949190" cy="5150706"/>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b="0" i="0"/>
            </a:lvl1pPr>
          </a:lstStyle>
          <a:p>
            <a:endParaRPr lang="en-US"/>
          </a:p>
        </p:txBody>
      </p:sp>
    </p:spTree>
    <p:extLst>
      <p:ext uri="{BB962C8B-B14F-4D97-AF65-F5344CB8AC3E}">
        <p14:creationId xmlns:p14="http://schemas.microsoft.com/office/powerpoint/2010/main" val="656550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image [Mar19]">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CC0551-92C8-724C-A6E7-9C60FEB45D73}"/>
              </a:ext>
            </a:extLst>
          </p:cNvPr>
          <p:cNvSpPr/>
          <p:nvPr userDrawn="1"/>
        </p:nvSpPr>
        <p:spPr>
          <a:xfrm>
            <a:off x="628650" y="826477"/>
            <a:ext cx="892723" cy="143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113565" y="1143000"/>
            <a:ext cx="3401784"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5113564" y="273845"/>
            <a:ext cx="3401785"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
        <p:nvSpPr>
          <p:cNvPr id="4" name="Picture Placeholder 3">
            <a:extLst>
              <a:ext uri="{FF2B5EF4-FFF2-40B4-BE49-F238E27FC236}">
                <a16:creationId xmlns:a16="http://schemas.microsoft.com/office/drawing/2014/main" id="{99B16C57-CC2F-9349-9B3E-0F61A69F9619}"/>
              </a:ext>
            </a:extLst>
          </p:cNvPr>
          <p:cNvSpPr>
            <a:spLocks noGrp="1"/>
          </p:cNvSpPr>
          <p:nvPr>
            <p:ph type="pic" sz="quarter" idx="38"/>
          </p:nvPr>
        </p:nvSpPr>
        <p:spPr>
          <a:xfrm>
            <a:off x="0" y="0"/>
            <a:ext cx="4949428" cy="5150644"/>
          </a:xfrm>
          <a:custGeom>
            <a:avLst/>
            <a:gdLst>
              <a:gd name="connsiteX0" fmla="*/ 0 w 6599237"/>
              <a:gd name="connsiteY0" fmla="*/ 6867525 h 6867525"/>
              <a:gd name="connsiteX1" fmla="*/ 0 w 6599237"/>
              <a:gd name="connsiteY1" fmla="*/ 0 h 6867525"/>
              <a:gd name="connsiteX2" fmla="*/ 6599237 w 6599237"/>
              <a:gd name="connsiteY2" fmla="*/ 0 h 6867525"/>
              <a:gd name="connsiteX3" fmla="*/ 6599237 w 6599237"/>
              <a:gd name="connsiteY3" fmla="*/ 6867525 h 6867525"/>
              <a:gd name="connsiteX4" fmla="*/ 0 w 6599237"/>
              <a:gd name="connsiteY4" fmla="*/ 6867525 h 6867525"/>
              <a:gd name="connsiteX0" fmla="*/ 0 w 6599237"/>
              <a:gd name="connsiteY0" fmla="*/ 6867525 h 6867525"/>
              <a:gd name="connsiteX1" fmla="*/ 0 w 6599237"/>
              <a:gd name="connsiteY1" fmla="*/ 0 h 6867525"/>
              <a:gd name="connsiteX2" fmla="*/ 5641294 w 6599237"/>
              <a:gd name="connsiteY2" fmla="*/ 0 h 6867525"/>
              <a:gd name="connsiteX3" fmla="*/ 6599237 w 6599237"/>
              <a:gd name="connsiteY3" fmla="*/ 6867525 h 6867525"/>
              <a:gd name="connsiteX4" fmla="*/ 0 w 6599237"/>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9237" h="6867525">
                <a:moveTo>
                  <a:pt x="0" y="6867525"/>
                </a:moveTo>
                <a:lnTo>
                  <a:pt x="0" y="0"/>
                </a:lnTo>
                <a:lnTo>
                  <a:pt x="5641294" y="0"/>
                </a:lnTo>
                <a:lnTo>
                  <a:pt x="6599237" y="6867525"/>
                </a:lnTo>
                <a:lnTo>
                  <a:pt x="0" y="6867525"/>
                </a:lnTo>
                <a:close/>
              </a:path>
            </a:pathLst>
          </a:custGeom>
        </p:spPr>
        <p:txBody>
          <a:bodyPr anchor="ctr"/>
          <a:lstStyle>
            <a:lvl1pPr marL="0" indent="0" algn="ctr">
              <a:buNone/>
              <a:defRPr b="0" i="0"/>
            </a:lvl1pPr>
          </a:lstStyle>
          <a:p>
            <a:endParaRPr lang="en-US"/>
          </a:p>
        </p:txBody>
      </p:sp>
      <p:cxnSp>
        <p:nvCxnSpPr>
          <p:cNvPr id="12" name="Straight Connector 11">
            <a:extLst>
              <a:ext uri="{FF2B5EF4-FFF2-40B4-BE49-F238E27FC236}">
                <a16:creationId xmlns:a16="http://schemas.microsoft.com/office/drawing/2014/main" id="{20FF1324-7235-4745-8D4C-261FD90803F9}"/>
              </a:ext>
            </a:extLst>
          </p:cNvPr>
          <p:cNvCxnSpPr>
            <a:cxnSpLocks/>
          </p:cNvCxnSpPr>
          <p:nvPr userDrawn="1"/>
        </p:nvCxnSpPr>
        <p:spPr>
          <a:xfrm>
            <a:off x="518575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8271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696462" y="1142999"/>
            <a:ext cx="1918097" cy="1655114"/>
          </a:xfrm>
        </p:spPr>
        <p:txBody>
          <a:bodyPr/>
          <a:lstStyle>
            <a:lvl1pPr marL="0" indent="0">
              <a:buNone/>
              <a:defRPr b="0" i="0"/>
            </a:lvl1pPr>
          </a:lstStyle>
          <a:p>
            <a:endParaRPr lang="en-US"/>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3351952" y="1142999"/>
            <a:ext cx="1918097" cy="1655114"/>
          </a:xfrm>
        </p:spPr>
        <p:txBody>
          <a:bodyPr/>
          <a:lstStyle>
            <a:lvl1pPr marL="0" indent="0">
              <a:buNone/>
              <a:defRPr b="0" i="0"/>
            </a:lvl1pPr>
          </a:lstStyle>
          <a:p>
            <a:endParaRPr lang="en-US"/>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6007442" y="1142999"/>
            <a:ext cx="1918097" cy="1655114"/>
          </a:xfrm>
        </p:spPr>
        <p:txBody>
          <a:bodyPr/>
          <a:lstStyle>
            <a:lvl1pPr marL="0" indent="0">
              <a:buNone/>
              <a:defRPr b="0" i="0"/>
            </a:lvl1pPr>
          </a:lstStyle>
          <a:p>
            <a:endParaRPr lang="en-US"/>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696462" y="3004457"/>
            <a:ext cx="1918097" cy="1655114"/>
          </a:xfrm>
        </p:spPr>
        <p:txBody>
          <a:bodyPr/>
          <a:lstStyle>
            <a:lvl1pPr marL="0" indent="0">
              <a:buNone/>
              <a:defRPr b="0" i="0"/>
            </a:lvl1pPr>
          </a:lstStyle>
          <a:p>
            <a:endParaRPr lang="en-US"/>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3351952" y="3004457"/>
            <a:ext cx="1918097" cy="1655114"/>
          </a:xfrm>
        </p:spPr>
        <p:txBody>
          <a:bodyPr/>
          <a:lstStyle>
            <a:lvl1pPr marL="0" indent="0">
              <a:buNone/>
              <a:defRPr b="0" i="0"/>
            </a:lvl1pPr>
          </a:lstStyle>
          <a:p>
            <a:endParaRPr lang="en-US"/>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6007442" y="3004457"/>
            <a:ext cx="1918097" cy="1655114"/>
          </a:xfrm>
        </p:spPr>
        <p:txBody>
          <a:bodyPr/>
          <a:lstStyle>
            <a:lvl1pPr marL="0" indent="0">
              <a:buNone/>
              <a:defRPr b="0" i="0"/>
            </a:lvl1pPr>
          </a:lstStyle>
          <a:p>
            <a:endParaRPr lang="en-US"/>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1990916" y="1355197"/>
            <a:ext cx="1034934" cy="1152734"/>
          </a:xfrm>
        </p:spPr>
        <p:txBody>
          <a:bodyPr>
            <a:normAutofit/>
          </a:bodyPr>
          <a:lstStyle>
            <a:lvl1pPr marL="0" indent="0">
              <a:buNone/>
              <a:defRPr sz="788" b="0" i="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4646406" y="1355197"/>
            <a:ext cx="1034934" cy="1152734"/>
          </a:xfrm>
        </p:spPr>
        <p:txBody>
          <a:bodyPr>
            <a:normAutofit/>
          </a:bodyPr>
          <a:lstStyle>
            <a:lvl1pPr marL="0" indent="0">
              <a:buNone/>
              <a:defRPr sz="788" b="0" i="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7301896" y="1355197"/>
            <a:ext cx="1034934" cy="1152734"/>
          </a:xfrm>
        </p:spPr>
        <p:txBody>
          <a:bodyPr>
            <a:normAutofit/>
          </a:bodyPr>
          <a:lstStyle>
            <a:lvl1pPr marL="0" indent="0">
              <a:buNone/>
              <a:defRPr sz="788" b="0" i="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1990916" y="3217450"/>
            <a:ext cx="1034934" cy="1151939"/>
          </a:xfrm>
        </p:spPr>
        <p:txBody>
          <a:bodyPr>
            <a:normAutofit/>
          </a:bodyPr>
          <a:lstStyle>
            <a:lvl1pPr marL="0" indent="0">
              <a:buNone/>
              <a:defRPr sz="788" b="0" i="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4646406" y="3217450"/>
            <a:ext cx="1034934" cy="1151939"/>
          </a:xfrm>
        </p:spPr>
        <p:txBody>
          <a:bodyPr>
            <a:normAutofit/>
          </a:bodyPr>
          <a:lstStyle>
            <a:lvl1pPr marL="0" indent="0">
              <a:buNone/>
              <a:defRPr sz="788" b="0" i="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7301896" y="3217450"/>
            <a:ext cx="1034934" cy="1151939"/>
          </a:xfrm>
        </p:spPr>
        <p:txBody>
          <a:bodyPr>
            <a:normAutofit/>
          </a:bodyPr>
          <a:lstStyle>
            <a:lvl1pPr marL="0" indent="0">
              <a:buNone/>
              <a:defRPr sz="788" b="0" i="0">
                <a:solidFill>
                  <a:srgbClr val="0F1419"/>
                </a:solidFill>
              </a:defRPr>
            </a:lvl1pPr>
          </a:lstStyle>
          <a:p>
            <a:pPr lvl="0"/>
            <a:r>
              <a:rPr lang="en-US"/>
              <a:t>Edit Master text styles</a:t>
            </a:r>
          </a:p>
        </p:txBody>
      </p:sp>
    </p:spTree>
    <p:extLst>
      <p:ext uri="{BB962C8B-B14F-4D97-AF65-F5344CB8AC3E}">
        <p14:creationId xmlns:p14="http://schemas.microsoft.com/office/powerpoint/2010/main" val="16524196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mage grid [Mar 19]">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696463" y="1142999"/>
            <a:ext cx="3037418" cy="1655114"/>
          </a:xfrm>
        </p:spPr>
        <p:txBody>
          <a:bodyPr/>
          <a:lstStyle>
            <a:lvl1pPr marL="0" indent="0">
              <a:buNone/>
              <a:defRPr b="0" i="0"/>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tx1"/>
                </a:solidFill>
                <a:latin typeface="Bernina Sans Offc" panose="02000000000000000000" pitchFamily="2" charset="77"/>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3074671" y="1355197"/>
            <a:ext cx="1219280" cy="1152734"/>
          </a:xfrm>
        </p:spPr>
        <p:txBody>
          <a:bodyPr>
            <a:normAutofit/>
          </a:bodyPr>
          <a:lstStyle>
            <a:lvl1pPr marL="0" indent="0">
              <a:buNone/>
              <a:defRPr sz="788" b="0" i="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780702" y="1142999"/>
            <a:ext cx="3037418" cy="1655114"/>
          </a:xfrm>
        </p:spPr>
        <p:txBody>
          <a:bodyPr/>
          <a:lstStyle>
            <a:lvl1pPr marL="0" indent="0">
              <a:buNone/>
              <a:defRPr b="0" i="0"/>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7158910" y="1355197"/>
            <a:ext cx="1219280" cy="1152734"/>
          </a:xfrm>
        </p:spPr>
        <p:txBody>
          <a:bodyPr>
            <a:normAutofit/>
          </a:bodyPr>
          <a:lstStyle>
            <a:lvl1pPr marL="0" indent="0">
              <a:buNone/>
              <a:defRPr sz="788" b="0" i="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696463" y="3004457"/>
            <a:ext cx="3037418" cy="1655114"/>
          </a:xfrm>
        </p:spPr>
        <p:txBody>
          <a:bodyPr/>
          <a:lstStyle>
            <a:lvl1pPr marL="0" indent="0">
              <a:buNone/>
              <a:defRPr b="0" i="0"/>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3074671" y="3217450"/>
            <a:ext cx="1219280" cy="1151939"/>
          </a:xfrm>
        </p:spPr>
        <p:txBody>
          <a:bodyPr>
            <a:normAutofit/>
          </a:bodyPr>
          <a:lstStyle>
            <a:lvl1pPr marL="0" indent="0">
              <a:buNone/>
              <a:defRPr sz="788" b="0" i="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780702" y="3004457"/>
            <a:ext cx="3037418" cy="1655114"/>
          </a:xfrm>
        </p:spPr>
        <p:txBody>
          <a:bodyPr/>
          <a:lstStyle>
            <a:lvl1pPr marL="0" indent="0">
              <a:buNone/>
              <a:defRPr b="0" i="0"/>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7158910" y="3217450"/>
            <a:ext cx="1219280" cy="1151939"/>
          </a:xfrm>
        </p:spPr>
        <p:txBody>
          <a:bodyPr>
            <a:normAutofit/>
          </a:bodyPr>
          <a:lstStyle>
            <a:lvl1pPr marL="0" indent="0">
              <a:buNone/>
              <a:defRPr sz="788" b="0" i="0">
                <a:solidFill>
                  <a:srgbClr val="0F1419"/>
                </a:solidFill>
              </a:defRPr>
            </a:lvl1pPr>
          </a:lstStyle>
          <a:p>
            <a:pPr lvl="0"/>
            <a:r>
              <a:rPr lang="en-US"/>
              <a:t>Edit Master text styles</a:t>
            </a:r>
          </a:p>
        </p:txBody>
      </p:sp>
    </p:spTree>
    <p:extLst>
      <p:ext uri="{BB962C8B-B14F-4D97-AF65-F5344CB8AC3E}">
        <p14:creationId xmlns:p14="http://schemas.microsoft.com/office/powerpoint/2010/main" val="37219652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 Image grid [Mar 19]">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696463" y="1142735"/>
            <a:ext cx="1808612" cy="1101980"/>
          </a:xfrm>
        </p:spPr>
        <p:txBody>
          <a:bodyPr/>
          <a:lstStyle>
            <a:lvl1pPr marL="0" indent="0">
              <a:buNone/>
              <a:defRPr b="0" i="0"/>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tx1"/>
                </a:solidFill>
                <a:latin typeface="Bernina Sans Offc" panose="02000000000000000000" pitchFamily="2" charset="77"/>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hasCustomPrompt="1"/>
          </p:nvPr>
        </p:nvSpPr>
        <p:spPr>
          <a:xfrm>
            <a:off x="776289" y="2244715"/>
            <a:ext cx="1648963"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2677284" y="1142735"/>
            <a:ext cx="1808612" cy="1101980"/>
          </a:xfrm>
        </p:spPr>
        <p:txBody>
          <a:bodyPr/>
          <a:lstStyle>
            <a:lvl1pPr marL="0" indent="0">
              <a:buNone/>
              <a:defRPr b="0" i="0"/>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hasCustomPrompt="1"/>
          </p:nvPr>
        </p:nvSpPr>
        <p:spPr>
          <a:xfrm>
            <a:off x="2757108" y="2244715"/>
            <a:ext cx="1648964"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4658104" y="1142735"/>
            <a:ext cx="1808612" cy="1101980"/>
          </a:xfrm>
        </p:spPr>
        <p:txBody>
          <a:bodyPr/>
          <a:lstStyle>
            <a:lvl1pPr marL="0" indent="0">
              <a:buNone/>
              <a:defRPr b="0" i="0"/>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hasCustomPrompt="1"/>
          </p:nvPr>
        </p:nvSpPr>
        <p:spPr>
          <a:xfrm>
            <a:off x="4737928" y="2244715"/>
            <a:ext cx="1648964"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696463" y="3004458"/>
            <a:ext cx="1808612" cy="1101980"/>
          </a:xfrm>
        </p:spPr>
        <p:txBody>
          <a:bodyPr/>
          <a:lstStyle>
            <a:lvl1pPr marL="0" indent="0">
              <a:buNone/>
              <a:defRPr b="0" i="0"/>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hasCustomPrompt="1"/>
          </p:nvPr>
        </p:nvSpPr>
        <p:spPr>
          <a:xfrm>
            <a:off x="776289" y="4099001"/>
            <a:ext cx="1648963"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2677284" y="3004458"/>
            <a:ext cx="1808612" cy="1101980"/>
          </a:xfrm>
        </p:spPr>
        <p:txBody>
          <a:bodyPr/>
          <a:lstStyle>
            <a:lvl1pPr marL="0" indent="0">
              <a:buNone/>
              <a:defRPr b="0" i="0"/>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hasCustomPrompt="1"/>
          </p:nvPr>
        </p:nvSpPr>
        <p:spPr>
          <a:xfrm>
            <a:off x="2757108" y="4099001"/>
            <a:ext cx="1648964"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4658104" y="3004458"/>
            <a:ext cx="1808612" cy="1101980"/>
          </a:xfrm>
        </p:spPr>
        <p:txBody>
          <a:bodyPr/>
          <a:lstStyle>
            <a:lvl1pPr marL="0" indent="0">
              <a:buNone/>
              <a:defRPr b="0" i="0"/>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hasCustomPrompt="1"/>
          </p:nvPr>
        </p:nvSpPr>
        <p:spPr>
          <a:xfrm>
            <a:off x="4737928" y="4099001"/>
            <a:ext cx="1648964"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15" name="Picture Placeholder 21">
            <a:extLst>
              <a:ext uri="{FF2B5EF4-FFF2-40B4-BE49-F238E27FC236}">
                <a16:creationId xmlns:a16="http://schemas.microsoft.com/office/drawing/2014/main" id="{85B6E39B-8B93-5541-AC1C-ABD4B86A1662}"/>
              </a:ext>
            </a:extLst>
          </p:cNvPr>
          <p:cNvSpPr>
            <a:spLocks noGrp="1"/>
          </p:cNvSpPr>
          <p:nvPr>
            <p:ph type="pic" sz="quarter" idx="27"/>
          </p:nvPr>
        </p:nvSpPr>
        <p:spPr>
          <a:xfrm>
            <a:off x="6638926" y="1142735"/>
            <a:ext cx="1808612" cy="1101980"/>
          </a:xfrm>
        </p:spPr>
        <p:txBody>
          <a:bodyPr/>
          <a:lstStyle>
            <a:lvl1pPr marL="0" indent="0">
              <a:buNone/>
              <a:defRPr b="0" i="0"/>
            </a:lvl1pPr>
          </a:lstStyle>
          <a:p>
            <a:r>
              <a:rPr lang="en-US"/>
              <a:t>Click icon to add picture</a:t>
            </a:r>
          </a:p>
        </p:txBody>
      </p:sp>
      <p:sp>
        <p:nvSpPr>
          <p:cNvPr id="16" name="Text Placeholder 47">
            <a:extLst>
              <a:ext uri="{FF2B5EF4-FFF2-40B4-BE49-F238E27FC236}">
                <a16:creationId xmlns:a16="http://schemas.microsoft.com/office/drawing/2014/main" id="{C6692DAD-548A-E24A-825A-EAD6A65E336B}"/>
              </a:ext>
            </a:extLst>
          </p:cNvPr>
          <p:cNvSpPr>
            <a:spLocks noGrp="1"/>
          </p:cNvSpPr>
          <p:nvPr>
            <p:ph type="body" sz="quarter" idx="28" hasCustomPrompt="1"/>
          </p:nvPr>
        </p:nvSpPr>
        <p:spPr>
          <a:xfrm>
            <a:off x="6718750" y="2244715"/>
            <a:ext cx="1648964"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17" name="Picture Placeholder 21">
            <a:extLst>
              <a:ext uri="{FF2B5EF4-FFF2-40B4-BE49-F238E27FC236}">
                <a16:creationId xmlns:a16="http://schemas.microsoft.com/office/drawing/2014/main" id="{C210C92C-8CD6-744E-BC8F-28BE4BDCB900}"/>
              </a:ext>
            </a:extLst>
          </p:cNvPr>
          <p:cNvSpPr>
            <a:spLocks noGrp="1"/>
          </p:cNvSpPr>
          <p:nvPr>
            <p:ph type="pic" sz="quarter" idx="29"/>
          </p:nvPr>
        </p:nvSpPr>
        <p:spPr>
          <a:xfrm>
            <a:off x="6638926" y="3004458"/>
            <a:ext cx="1808612" cy="1101980"/>
          </a:xfrm>
        </p:spPr>
        <p:txBody>
          <a:bodyPr/>
          <a:lstStyle>
            <a:lvl1pPr marL="0" indent="0">
              <a:buNone/>
              <a:defRPr b="0" i="0"/>
            </a:lvl1pPr>
          </a:lstStyle>
          <a:p>
            <a:r>
              <a:rPr lang="en-US"/>
              <a:t>Click icon to add picture</a:t>
            </a:r>
          </a:p>
        </p:txBody>
      </p:sp>
      <p:sp>
        <p:nvSpPr>
          <p:cNvPr id="18" name="Text Placeholder 47">
            <a:extLst>
              <a:ext uri="{FF2B5EF4-FFF2-40B4-BE49-F238E27FC236}">
                <a16:creationId xmlns:a16="http://schemas.microsoft.com/office/drawing/2014/main" id="{07132106-CD02-CB47-815F-B0923ED1CFDE}"/>
              </a:ext>
            </a:extLst>
          </p:cNvPr>
          <p:cNvSpPr>
            <a:spLocks noGrp="1"/>
          </p:cNvSpPr>
          <p:nvPr>
            <p:ph type="body" sz="quarter" idx="30" hasCustomPrompt="1"/>
          </p:nvPr>
        </p:nvSpPr>
        <p:spPr>
          <a:xfrm>
            <a:off x="6718750" y="4099001"/>
            <a:ext cx="1648964"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Tree>
    <p:extLst>
      <p:ext uri="{BB962C8B-B14F-4D97-AF65-F5344CB8AC3E}">
        <p14:creationId xmlns:p14="http://schemas.microsoft.com/office/powerpoint/2010/main" val="38876500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2693624" y="273845"/>
            <a:ext cx="5821726" cy="552633"/>
          </a:xfrm>
        </p:spPr>
        <p:txBody>
          <a:bodyPr>
            <a:normAutofit/>
          </a:bodyPr>
          <a:lstStyle>
            <a:lvl1pPr>
              <a:defRPr sz="1500"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2693624" y="1143001"/>
            <a:ext cx="5821726" cy="3489722"/>
          </a:xfrm>
        </p:spPr>
        <p:txBody>
          <a:bodyPr/>
          <a:lstStyle>
            <a:lvl1pPr>
              <a:defRPr b="0" i="0">
                <a:solidFill>
                  <a:schemeClr val="tx1">
                    <a:lumMod val="85000"/>
                    <a:lumOff val="15000"/>
                  </a:schemeClr>
                </a:solidFill>
              </a:defRPr>
            </a:lvl1pPr>
            <a:lvl2pPr>
              <a:defRPr b="0" i="0">
                <a:solidFill>
                  <a:schemeClr val="tx1">
                    <a:lumMod val="85000"/>
                    <a:lumOff val="15000"/>
                  </a:schemeClr>
                </a:solidFill>
              </a:defRPr>
            </a:lvl2pPr>
            <a:lvl3pPr>
              <a:defRPr b="0" i="0">
                <a:solidFill>
                  <a:schemeClr val="tx1">
                    <a:lumMod val="85000"/>
                    <a:lumOff val="15000"/>
                  </a:schemeClr>
                </a:solidFill>
              </a:defRPr>
            </a:lvl3pPr>
            <a:lvl4pPr>
              <a:defRPr b="0" i="0">
                <a:solidFill>
                  <a:schemeClr val="tx1">
                    <a:lumMod val="85000"/>
                    <a:lumOff val="15000"/>
                  </a:schemeClr>
                </a:solidFill>
              </a:defRPr>
            </a:lvl4pPr>
            <a:lvl5pPr>
              <a:defRPr b="0" i="0">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1" y="0"/>
            <a:ext cx="223728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2769481"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hasCustomPrompt="1"/>
          </p:nvPr>
        </p:nvSpPr>
        <p:spPr>
          <a:xfrm>
            <a:off x="335279" y="1143000"/>
            <a:ext cx="1562091" cy="3489722"/>
          </a:xfrm>
          <a:prstGeom prst="rect">
            <a:avLst/>
          </a:prstGeom>
        </p:spPr>
        <p:txBody>
          <a:bodyPr>
            <a:normAutofit/>
          </a:bodyPr>
          <a:lstStyle>
            <a:lvl1pPr marL="0" indent="0" algn="r">
              <a:lnSpc>
                <a:spcPct val="120000"/>
              </a:lnSpc>
              <a:spcBef>
                <a:spcPts val="3150"/>
              </a:spcBef>
              <a:buNone/>
              <a:defRPr sz="1125" b="0" i="0">
                <a:solidFill>
                  <a:srgbClr val="4D565A"/>
                </a:solidFill>
                <a:latin typeface="Bernina Sans Offc" panose="02000000000000000000" pitchFamily="2" charset="77"/>
              </a:defRPr>
            </a:lvl1pPr>
            <a:lvl2pPr>
              <a:lnSpc>
                <a:spcPct val="120000"/>
              </a:lnSpc>
              <a:defRPr sz="1350">
                <a:solidFill>
                  <a:schemeClr val="bg1"/>
                </a:solidFill>
              </a:defRPr>
            </a:lvl2pPr>
            <a:lvl3pPr>
              <a:lnSpc>
                <a:spcPct val="120000"/>
              </a:lnSpc>
              <a:defRPr sz="12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vl6pPr>
              <a:defRPr sz="1500"/>
            </a:lvl6pPr>
            <a:lvl7pPr>
              <a:defRPr sz="1500"/>
            </a:lvl7pPr>
            <a:lvl8pPr>
              <a:defRPr sz="1500"/>
            </a:lvl8pPr>
            <a:lvl9pPr>
              <a:defRPr sz="15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335279" y="273844"/>
            <a:ext cx="1562091" cy="552635"/>
          </a:xfrm>
        </p:spPr>
        <p:txBody>
          <a:bodyPr anchor="b">
            <a:normAutofit/>
          </a:bodyPr>
          <a:lstStyle>
            <a:lvl1pPr marL="0" indent="0" algn="r">
              <a:buNone/>
              <a:defRPr lang="en-US" sz="1500" b="1" i="0" kern="1200" dirty="0">
                <a:solidFill>
                  <a:schemeClr val="bg1"/>
                </a:solidFill>
                <a:latin typeface="Bernina Sans Offc" panose="02000000000000000000" pitchFamily="2" charset="77"/>
                <a:ea typeface="+mj-ea"/>
                <a:cs typeface="Calibri" panose="020F0502020204030204" pitchFamily="34" charset="0"/>
              </a:defRPr>
            </a:lvl1pPr>
          </a:lstStyle>
          <a:p>
            <a:pPr lvl="0"/>
            <a:endParaRPr lang="en-US"/>
          </a:p>
        </p:txBody>
      </p:sp>
    </p:spTree>
    <p:extLst>
      <p:ext uri="{BB962C8B-B14F-4D97-AF65-F5344CB8AC3E}">
        <p14:creationId xmlns:p14="http://schemas.microsoft.com/office/powerpoint/2010/main" val="33474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628650" y="1656325"/>
            <a:ext cx="7886700" cy="1152338"/>
          </a:xfrm>
        </p:spPr>
        <p:txBody>
          <a:bodyPr anchor="b">
            <a:normAutofit/>
          </a:bodyPr>
          <a:lstStyle>
            <a:lvl1pPr>
              <a:defRPr sz="3300" b="1" i="0">
                <a:solidFill>
                  <a:srgbClr val="0F1419"/>
                </a:solidFill>
                <a:latin typeface="Bernina Sans Offc" panose="02000000000000000000" pitchFamily="2" charset="77"/>
              </a:defRPr>
            </a:lvl1pPr>
          </a:lstStyle>
          <a:p>
            <a:r>
              <a:rPr lang="en-US"/>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567559" y="202368"/>
            <a:ext cx="8426540" cy="846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700837" y="3052069"/>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9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628650" y="1656325"/>
            <a:ext cx="7886700" cy="1152338"/>
          </a:xfrm>
        </p:spPr>
        <p:txBody>
          <a:bodyPr anchor="b">
            <a:normAutofit/>
          </a:bodyPr>
          <a:lstStyle>
            <a:lvl1pPr algn="ctr">
              <a:defRPr sz="3300" b="1" i="0">
                <a:solidFill>
                  <a:srgbClr val="0F1419"/>
                </a:solidFill>
                <a:latin typeface="Bernina Sans Offc" panose="02000000000000000000" pitchFamily="2" charset="77"/>
              </a:defRPr>
            </a:lvl1pPr>
          </a:lstStyle>
          <a:p>
            <a:r>
              <a:rPr lang="en-US"/>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567559" y="202368"/>
            <a:ext cx="8426540" cy="846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3851910" y="3052069"/>
            <a:ext cx="144018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06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userDrawn="1"/>
        </p:nvSpPr>
        <p:spPr>
          <a:xfrm>
            <a:off x="628650" y="89941"/>
            <a:ext cx="8515350" cy="1394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096635" y="517510"/>
            <a:ext cx="6950731" cy="1754820"/>
          </a:xfrm>
        </p:spPr>
        <p:txBody>
          <a:bodyPr anchor="b">
            <a:normAutofit/>
          </a:bodyPr>
          <a:lstStyle>
            <a:lvl1pPr algn="ctr">
              <a:lnSpc>
                <a:spcPct val="120000"/>
              </a:lnSpc>
              <a:defRPr sz="3300" b="1" i="0">
                <a:latin typeface="Bernina Sans Offc" panose="02000000000000000000" pitchFamily="2" charset="77"/>
              </a:defRPr>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096566" y="2901498"/>
            <a:ext cx="6950869" cy="1291828"/>
          </a:xfrm>
        </p:spPr>
        <p:txBody>
          <a:bodyPr>
            <a:normAutofit/>
          </a:bodyPr>
          <a:lstStyle>
            <a:lvl1pPr marL="0" indent="0" algn="ctr">
              <a:buNone/>
              <a:defRPr sz="1800" b="0" i="0"/>
            </a:lvl1pPr>
          </a:lstStyle>
          <a:p>
            <a:pPr lvl="0"/>
            <a:r>
              <a:rPr lang="en-US"/>
              <a:t>Edit Master text styles </a:t>
            </a:r>
          </a:p>
        </p:txBody>
      </p:sp>
    </p:spTree>
    <p:extLst>
      <p:ext uri="{BB962C8B-B14F-4D97-AF65-F5344CB8AC3E}">
        <p14:creationId xmlns:p14="http://schemas.microsoft.com/office/powerpoint/2010/main" val="358916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5400000" flipV="1">
            <a:off x="2000249" y="-2000249"/>
            <a:ext cx="5143501" cy="9144001"/>
          </a:xfrm>
          <a:prstGeom prst="rect">
            <a:avLst/>
          </a:prstGeom>
        </p:spPr>
      </p:pic>
      <p:pic>
        <p:nvPicPr>
          <p:cNvPr id="11" name="Graphic 10">
            <a:extLst>
              <a:ext uri="{FF2B5EF4-FFF2-40B4-BE49-F238E27FC236}">
                <a16:creationId xmlns:a16="http://schemas.microsoft.com/office/drawing/2014/main" id="{93FEDD81-ECA7-624A-8E5A-C9E0F55703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50588" y="-421387"/>
            <a:ext cx="4301815" cy="4301815"/>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628650" y="451859"/>
            <a:ext cx="3897630"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0" i="0" kern="1200" dirty="0">
                <a:solidFill>
                  <a:schemeClr val="bg1"/>
                </a:solidFill>
                <a:latin typeface="Bernina Sans Offc" panose="02000000000000000000"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628650" y="3046998"/>
            <a:ext cx="3897630"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700837" y="2631211"/>
            <a:ext cx="3825443"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800102" y="3046998"/>
            <a:ext cx="1454175" cy="813703"/>
          </a:xfrm>
        </p:spPr>
        <p:txBody>
          <a:bodyPr anchor="ctr">
            <a:normAutofit/>
          </a:bodyPr>
          <a:lstStyle>
            <a:lvl1pPr marL="0" indent="0" algn="ctr">
              <a:lnSpc>
                <a:spcPct val="120000"/>
              </a:lnSpc>
              <a:spcBef>
                <a:spcPts val="0"/>
              </a:spcBef>
              <a:spcAft>
                <a:spcPts val="450"/>
              </a:spcAft>
              <a:buFont typeface="Arial" panose="020B0604020202020204" pitchFamily="34" charset="0"/>
              <a:buNone/>
              <a:defRPr sz="1050" b="0" i="0"/>
            </a:lvl1pPr>
            <a:lvl2pPr marL="342900" indent="0" algn="r">
              <a:buNone/>
              <a:defRPr/>
            </a:lvl2pPr>
          </a:lstStyle>
          <a:p>
            <a:pPr lvl="0"/>
            <a:r>
              <a:rPr lang="en-US"/>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800102" y="3977859"/>
            <a:ext cx="1454175" cy="813703"/>
          </a:xfrm>
        </p:spPr>
        <p:txBody>
          <a:bodyPr anchor="ctr">
            <a:normAutofit/>
          </a:bodyPr>
          <a:lstStyle>
            <a:lvl1pPr marL="0" indent="0" algn="ctr">
              <a:lnSpc>
                <a:spcPct val="120000"/>
              </a:lnSpc>
              <a:spcBef>
                <a:spcPts val="0"/>
              </a:spcBef>
              <a:spcAft>
                <a:spcPts val="450"/>
              </a:spcAft>
              <a:buFont typeface="Arial" panose="020B0604020202020204" pitchFamily="34" charset="0"/>
              <a:buNone/>
              <a:defRPr sz="1050" b="0" i="0"/>
            </a:lvl1pPr>
            <a:lvl2pPr marL="342900" indent="0" algn="r">
              <a:buNone/>
              <a:defRPr/>
            </a:lvl2pPr>
          </a:lstStyle>
          <a:p>
            <a:pPr lvl="0"/>
            <a:r>
              <a:rPr lang="en-US"/>
              <a:t>Click to edit Master text styles</a:t>
            </a:r>
          </a:p>
        </p:txBody>
      </p:sp>
      <p:pic>
        <p:nvPicPr>
          <p:cNvPr id="12" name="Graphic 11">
            <a:extLst>
              <a:ext uri="{FF2B5EF4-FFF2-40B4-BE49-F238E27FC236}">
                <a16:creationId xmlns:a16="http://schemas.microsoft.com/office/drawing/2014/main" id="{0C1F7A08-F23D-EE4E-BB20-EF36C90874D5}"/>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99596" y="4297332"/>
            <a:ext cx="2120552" cy="374631"/>
          </a:xfrm>
          <a:prstGeom prst="rect">
            <a:avLst/>
          </a:prstGeom>
        </p:spPr>
      </p:pic>
    </p:spTree>
    <p:extLst>
      <p:ext uri="{BB962C8B-B14F-4D97-AF65-F5344CB8AC3E}">
        <p14:creationId xmlns:p14="http://schemas.microsoft.com/office/powerpoint/2010/main" val="406053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628651" y="273845"/>
            <a:ext cx="3581399"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1" y="1143001"/>
            <a:ext cx="3581399"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4807744" y="921544"/>
            <a:ext cx="4933950" cy="3093245"/>
          </a:xfrm>
        </p:spPr>
        <p:txBody>
          <a:bodyPr/>
          <a:lstStyle>
            <a:lvl1pPr marL="0" indent="0" algn="ctr">
              <a:buNone/>
              <a:defRPr b="0" i="0"/>
            </a:lvl1pPr>
          </a:lstStyle>
          <a:p>
            <a:endParaRPr lang="en-US"/>
          </a:p>
        </p:txBody>
      </p:sp>
    </p:spTree>
    <p:extLst>
      <p:ext uri="{BB962C8B-B14F-4D97-AF65-F5344CB8AC3E}">
        <p14:creationId xmlns:p14="http://schemas.microsoft.com/office/powerpoint/2010/main" val="31771737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628650" y="273845"/>
            <a:ext cx="3759942"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3759942"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5036344" y="850106"/>
            <a:ext cx="4502944" cy="3376613"/>
          </a:xfrm>
        </p:spPr>
        <p:txBody>
          <a:bodyPr/>
          <a:lstStyle>
            <a:lvl1pPr marL="0" indent="0" algn="ctr">
              <a:buNone/>
              <a:defRPr b="0" i="0"/>
            </a:lvl1pPr>
          </a:lstStyle>
          <a:p>
            <a:endParaRPr lang="en-US"/>
          </a:p>
        </p:txBody>
      </p:sp>
    </p:spTree>
    <p:extLst>
      <p:ext uri="{BB962C8B-B14F-4D97-AF65-F5344CB8AC3E}">
        <p14:creationId xmlns:p14="http://schemas.microsoft.com/office/powerpoint/2010/main" val="19991991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628650" y="273845"/>
            <a:ext cx="4953000"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4953000"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6319838" y="1057276"/>
            <a:ext cx="1640681" cy="2907506"/>
          </a:xfrm>
        </p:spPr>
        <p:txBody>
          <a:bodyPr/>
          <a:lstStyle>
            <a:lvl1pPr marL="0" indent="0" algn="ctr">
              <a:buNone/>
              <a:defRPr b="0" i="0"/>
            </a:lvl1pPr>
          </a:lstStyle>
          <a:p>
            <a:endParaRPr lang="en-US"/>
          </a:p>
        </p:txBody>
      </p:sp>
    </p:spTree>
    <p:extLst>
      <p:ext uri="{BB962C8B-B14F-4D97-AF65-F5344CB8AC3E}">
        <p14:creationId xmlns:p14="http://schemas.microsoft.com/office/powerpoint/2010/main" val="3015002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1" y="1"/>
            <a:ext cx="8387933" cy="1034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9144000" cy="5143500"/>
          </a:xfrm>
        </p:spPr>
        <p:txBody>
          <a:bodyPr anchor="ctr"/>
          <a:lstStyle>
            <a:lvl1pPr marL="0" indent="0" algn="ctr">
              <a:buNone/>
              <a:defRPr b="0" i="0"/>
            </a:lvl1pPr>
          </a:lstStyle>
          <a:p>
            <a:endParaRPr lang="en-US"/>
          </a:p>
        </p:txBody>
      </p:sp>
    </p:spTree>
    <p:extLst>
      <p:ext uri="{BB962C8B-B14F-4D97-AF65-F5344CB8AC3E}">
        <p14:creationId xmlns:p14="http://schemas.microsoft.com/office/powerpoint/2010/main" val="41987440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567559" y="748863"/>
            <a:ext cx="985345" cy="299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39654296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p:nvPicPr>
        <p:blipFill rotWithShape="1">
          <a:blip r:embed="rId2">
            <a:alphaModFix/>
          </a:blip>
          <a:srcRect l="36648" t="-4717" r="35664" b="56705"/>
          <a:stretch/>
        </p:blipFill>
        <p:spPr>
          <a:xfrm rot="16200000">
            <a:off x="2547153" y="-1453346"/>
            <a:ext cx="5143501" cy="8050193"/>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628650" y="800628"/>
            <a:ext cx="5978386" cy="1445611"/>
          </a:xfrm>
          <a:prstGeom prst="rect">
            <a:avLst/>
          </a:prstGeom>
        </p:spPr>
        <p:txBody>
          <a:bodyPr anchor="b">
            <a:norm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Offc" panose="02000000000000000000" pitchFamily="2" charset="77"/>
                <a:ea typeface="+mj-ea"/>
                <a:cs typeface="Calibri" panose="020F0502020204030204" pitchFamily="34" charset="0"/>
              </a:defRPr>
            </a:lvl1pPr>
          </a:lstStyle>
          <a:p>
            <a:r>
              <a:rPr lang="en-GB"/>
              <a:t>Click to edit Master title style</a:t>
            </a:r>
            <a:endParaRPr lang="en-US"/>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628650" y="2963756"/>
            <a:ext cx="5978386"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700838" y="2547970"/>
            <a:ext cx="581498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9596" y="4297332"/>
            <a:ext cx="2120552" cy="374631"/>
          </a:xfrm>
          <a:prstGeom prst="rect">
            <a:avLst/>
          </a:prstGeom>
        </p:spPr>
      </p:pic>
    </p:spTree>
    <p:extLst>
      <p:ext uri="{BB962C8B-B14F-4D97-AF65-F5344CB8AC3E}">
        <p14:creationId xmlns:p14="http://schemas.microsoft.com/office/powerpoint/2010/main" val="372079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000249" y="-2000249"/>
            <a:ext cx="5143501" cy="9144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788449" y="3638108"/>
            <a:ext cx="1942829" cy="1066078"/>
          </a:xfrm>
        </p:spPr>
        <p:txBody>
          <a:bodyPr anchor="t">
            <a:normAutofit/>
          </a:bodyPr>
          <a:lstStyle>
            <a:lvl1pPr marL="0" indent="0" algn="ctr">
              <a:lnSpc>
                <a:spcPct val="120000"/>
              </a:lnSpc>
              <a:spcBef>
                <a:spcPts val="0"/>
              </a:spcBef>
              <a:spcAft>
                <a:spcPts val="450"/>
              </a:spcAft>
              <a:buFont typeface="Arial" panose="020B0604020202020204" pitchFamily="34" charset="0"/>
              <a:buNone/>
              <a:defRPr sz="1050" b="0" i="0"/>
            </a:lvl1pPr>
            <a:lvl2pPr marL="342900" indent="0" algn="ctr">
              <a:buNone/>
              <a:defRPr/>
            </a:lvl2pPr>
          </a:lstStyle>
          <a:p>
            <a:pPr lvl="0"/>
            <a:r>
              <a:rPr lang="en-GB"/>
              <a:t>Click to edit Master text styles</a:t>
            </a:r>
          </a:p>
        </p:txBody>
      </p:sp>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6375739" y="1177811"/>
            <a:ext cx="2768252" cy="229212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628650" y="451859"/>
            <a:ext cx="4716118"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1" i="0" kern="1200" dirty="0">
                <a:solidFill>
                  <a:schemeClr val="bg1"/>
                </a:solidFill>
                <a:latin typeface="Bernina Sans Offc" panose="02000000000000000000" pitchFamily="2" charset="77"/>
                <a:ea typeface="+mj-ea"/>
                <a:cs typeface="Calibri" panose="020F0502020204030204" pitchFamily="34" charset="0"/>
              </a:defRPr>
            </a:lvl1pPr>
          </a:lstStyle>
          <a:p>
            <a:r>
              <a:rPr lang="en-GB"/>
              <a:t>Click to edit Master title style</a:t>
            </a:r>
            <a:endParaRPr lang="en-US"/>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628650" y="3046998"/>
            <a:ext cx="4716117"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700838" y="2631211"/>
            <a:ext cx="464393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6992ADE4-E745-AF42-BBCF-280E20EB4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9596" y="4297332"/>
            <a:ext cx="2120552" cy="374631"/>
          </a:xfrm>
          <a:prstGeom prst="rect">
            <a:avLst/>
          </a:prstGeom>
        </p:spPr>
      </p:pic>
    </p:spTree>
    <p:extLst>
      <p:ext uri="{BB962C8B-B14F-4D97-AF65-F5344CB8AC3E}">
        <p14:creationId xmlns:p14="http://schemas.microsoft.com/office/powerpoint/2010/main" val="380578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628650" y="451859"/>
            <a:ext cx="3897630" cy="1877621"/>
          </a:xfrm>
          <a:prstGeom prst="rect">
            <a:avLst/>
          </a:prstGeom>
        </p:spPr>
        <p:txBody>
          <a:bodyPr anchor="b">
            <a:noAutofit/>
          </a:bodyPr>
          <a:lstStyle>
            <a:lvl1pPr marL="0" algn="l" defTabSz="685800" rtl="0" eaLnBrk="1" latinLnBrk="0" hangingPunct="1">
              <a:lnSpc>
                <a:spcPct val="120000"/>
              </a:lnSpc>
              <a:spcBef>
                <a:spcPct val="0"/>
              </a:spcBef>
              <a:buNone/>
              <a:defRPr lang="en-US" sz="3600" b="0" i="0" kern="1200" dirty="0">
                <a:solidFill>
                  <a:schemeClr val="bg1"/>
                </a:solidFill>
                <a:latin typeface="Bernina Sans Offc" panose="02000000000000000000" pitchFamily="2" charset="77"/>
                <a:ea typeface="+mj-ea"/>
                <a:cs typeface="Calibri" panose="020F0502020204030204" pitchFamily="34" charset="0"/>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628650" y="3046998"/>
            <a:ext cx="3897630"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700837" y="2631211"/>
            <a:ext cx="3825443"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4684809" y="1071681"/>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vl2pPr marL="342900" indent="0" algn="r">
              <a:buNone/>
              <a:defRPr/>
            </a:lvl2pPr>
          </a:lstStyle>
          <a:p>
            <a:pPr lvl="0"/>
            <a:r>
              <a:rPr lang="en-GB"/>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4684809" y="3600522"/>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vl2pPr marL="342900" indent="0" algn="r">
              <a:buNone/>
              <a:defRPr/>
            </a:lvl2pPr>
          </a:lstStyle>
          <a:p>
            <a:pPr lvl="0"/>
            <a:r>
              <a:rPr lang="en-GB"/>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6383307" y="0"/>
            <a:ext cx="2773089" cy="2770632"/>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6383307" y="2364412"/>
            <a:ext cx="2770813" cy="277908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pic>
        <p:nvPicPr>
          <p:cNvPr id="12" name="Graphic 11">
            <a:extLst>
              <a:ext uri="{FF2B5EF4-FFF2-40B4-BE49-F238E27FC236}">
                <a16:creationId xmlns:a16="http://schemas.microsoft.com/office/drawing/2014/main" id="{0C1F7A08-F23D-EE4E-BB20-EF36C90874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9596" y="4297332"/>
            <a:ext cx="2120552" cy="374631"/>
          </a:xfrm>
          <a:prstGeom prst="rect">
            <a:avLst/>
          </a:prstGeom>
        </p:spPr>
      </p:pic>
    </p:spTree>
    <p:extLst>
      <p:ext uri="{BB962C8B-B14F-4D97-AF65-F5344CB8AC3E}">
        <p14:creationId xmlns:p14="http://schemas.microsoft.com/office/powerpoint/2010/main" val="29731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628650" y="451859"/>
            <a:ext cx="4651729" cy="1877621"/>
          </a:xfrm>
          <a:prstGeom prst="rect">
            <a:avLst/>
          </a:prstGeom>
        </p:spPr>
        <p:txBody>
          <a:bodyPr anchor="b">
            <a:normAutofit/>
          </a:bodyPr>
          <a:lstStyle>
            <a:lvl1pPr marL="0" algn="l" defTabSz="685800" rtl="0" eaLnBrk="1" latinLnBrk="0" hangingPunct="1">
              <a:lnSpc>
                <a:spcPct val="120000"/>
              </a:lnSpc>
              <a:spcBef>
                <a:spcPct val="0"/>
              </a:spcBef>
              <a:buNone/>
              <a:defRPr lang="en-US" sz="3600" b="0" i="0" kern="1200" dirty="0">
                <a:solidFill>
                  <a:schemeClr val="bg1"/>
                </a:solidFill>
                <a:latin typeface="Bernina Sans Offc" panose="02000000000000000000" pitchFamily="2" charset="77"/>
                <a:ea typeface="+mj-ea"/>
                <a:cs typeface="Calibri" panose="020F0502020204030204" pitchFamily="34" charset="0"/>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628650" y="3046998"/>
            <a:ext cx="4651729"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700838" y="2631211"/>
            <a:ext cx="45835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530745" y="544541"/>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GB"/>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7243654" y="1"/>
            <a:ext cx="1912742" cy="1911047"/>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7245226" y="1613311"/>
            <a:ext cx="1911170" cy="1916879"/>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7245226" y="3226621"/>
            <a:ext cx="1911170" cy="1916879"/>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5530745" y="216489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GB"/>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5530745" y="377820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GB"/>
              <a:t>Click to edit Master text styles</a:t>
            </a:r>
          </a:p>
        </p:txBody>
      </p:sp>
      <p:pic>
        <p:nvPicPr>
          <p:cNvPr id="18" name="Graphic 17">
            <a:extLst>
              <a:ext uri="{FF2B5EF4-FFF2-40B4-BE49-F238E27FC236}">
                <a16:creationId xmlns:a16="http://schemas.microsoft.com/office/drawing/2014/main" id="{BD738AEE-2A71-6F46-805A-9C37221FFE0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9596" y="4297332"/>
            <a:ext cx="2120552" cy="374631"/>
          </a:xfrm>
          <a:prstGeom prst="rect">
            <a:avLst/>
          </a:prstGeom>
        </p:spPr>
      </p:pic>
    </p:spTree>
    <p:extLst>
      <p:ext uri="{BB962C8B-B14F-4D97-AF65-F5344CB8AC3E}">
        <p14:creationId xmlns:p14="http://schemas.microsoft.com/office/powerpoint/2010/main" val="235434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628650" y="451859"/>
            <a:ext cx="5057775" cy="1877621"/>
          </a:xfrm>
          <a:prstGeom prst="rect">
            <a:avLst/>
          </a:prstGeom>
        </p:spPr>
        <p:txBody>
          <a:bodyPr anchor="b">
            <a:normAutofit/>
          </a:bodyPr>
          <a:lstStyle>
            <a:lvl1pPr marL="0" algn="l" defTabSz="685800" rtl="0" eaLnBrk="1" latinLnBrk="0" hangingPunct="1">
              <a:lnSpc>
                <a:spcPct val="120000"/>
              </a:lnSpc>
              <a:spcBef>
                <a:spcPct val="0"/>
              </a:spcBef>
              <a:buNone/>
              <a:defRPr lang="en-US" sz="3600" b="0" i="0" kern="1200" dirty="0">
                <a:solidFill>
                  <a:schemeClr val="bg1"/>
                </a:solidFill>
                <a:latin typeface="Bernina Sans Offc" panose="02000000000000000000" pitchFamily="2" charset="77"/>
                <a:ea typeface="+mj-ea"/>
                <a:cs typeface="Calibri" panose="020F0502020204030204" pitchFamily="34" charset="0"/>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628650" y="3046998"/>
            <a:ext cx="5057775"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700837" y="2631211"/>
            <a:ext cx="498558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977641" y="417882"/>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GB"/>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5977641" y="4039593"/>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GB"/>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7693710" y="1"/>
            <a:ext cx="1462686" cy="146139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7694911" y="1215302"/>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7694911" y="2447581"/>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7694911" y="3677650"/>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GB"/>
              <a:t>Click icon to add picture</a:t>
            </a:r>
            <a:endParaRPr lang="en-US"/>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5977641" y="162511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GB"/>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5977641" y="2832356"/>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GB"/>
              <a:t>Click to edit Master text styles</a:t>
            </a:r>
          </a:p>
        </p:txBody>
      </p:sp>
      <p:pic>
        <p:nvPicPr>
          <p:cNvPr id="20" name="Graphic 19">
            <a:extLst>
              <a:ext uri="{FF2B5EF4-FFF2-40B4-BE49-F238E27FC236}">
                <a16:creationId xmlns:a16="http://schemas.microsoft.com/office/drawing/2014/main" id="{0DB4D012-DEB0-0C4A-B861-24B48A8739F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9596" y="4297332"/>
            <a:ext cx="2120552" cy="374631"/>
          </a:xfrm>
          <a:prstGeom prst="rect">
            <a:avLst/>
          </a:prstGeom>
        </p:spPr>
      </p:pic>
    </p:spTree>
    <p:extLst>
      <p:ext uri="{BB962C8B-B14F-4D97-AF65-F5344CB8AC3E}">
        <p14:creationId xmlns:p14="http://schemas.microsoft.com/office/powerpoint/2010/main" val="31255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5400000" flipV="1">
            <a:off x="2000250" y="-1994334"/>
            <a:ext cx="5143501" cy="9144001"/>
          </a:xfrm>
          <a:prstGeom prst="rect">
            <a:avLst/>
          </a:prstGeom>
        </p:spPr>
      </p:pic>
      <p:pic>
        <p:nvPicPr>
          <p:cNvPr id="16" name="Graphic 15">
            <a:extLst>
              <a:ext uri="{FF2B5EF4-FFF2-40B4-BE49-F238E27FC236}">
                <a16:creationId xmlns:a16="http://schemas.microsoft.com/office/drawing/2014/main" id="{7EF90898-5408-E548-B3A8-51CFFC9186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50588" y="-421387"/>
            <a:ext cx="4301815" cy="4301815"/>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628650" y="451859"/>
            <a:ext cx="4651729" cy="1877621"/>
          </a:xfrm>
          <a:prstGeom prst="rect">
            <a:avLst/>
          </a:prstGeom>
        </p:spPr>
        <p:txBody>
          <a:bodyPr anchor="b">
            <a:normAutofit/>
          </a:bodyPr>
          <a:lstStyle>
            <a:lvl1pPr marL="0" algn="l" defTabSz="685800" rtl="0" eaLnBrk="1" latinLnBrk="0" hangingPunct="1">
              <a:lnSpc>
                <a:spcPct val="120000"/>
              </a:lnSpc>
              <a:spcBef>
                <a:spcPct val="0"/>
              </a:spcBef>
              <a:buNone/>
              <a:defRPr lang="en-US" sz="3600" b="0" i="0" kern="1200" dirty="0">
                <a:solidFill>
                  <a:schemeClr val="bg1"/>
                </a:solidFill>
                <a:latin typeface="Bernina Sans Offc" panose="02000000000000000000"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628650" y="3046998"/>
            <a:ext cx="4651729"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700838" y="2631211"/>
            <a:ext cx="45835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6809039" y="2969606"/>
            <a:ext cx="1454175" cy="584219"/>
          </a:xfrm>
        </p:spPr>
        <p:txBody>
          <a:bodyPr anchor="ctr">
            <a:normAutofit/>
          </a:bodyPr>
          <a:lstStyle>
            <a:lvl1pPr marL="0" indent="0" algn="ctr">
              <a:lnSpc>
                <a:spcPct val="120000"/>
              </a:lnSpc>
              <a:spcBef>
                <a:spcPts val="0"/>
              </a:spcBef>
              <a:spcAft>
                <a:spcPts val="450"/>
              </a:spcAft>
              <a:buFont typeface="Arial" panose="020B0604020202020204" pitchFamily="34" charset="0"/>
              <a:buNone/>
              <a:defRPr sz="1050" b="0" i="0"/>
            </a:lvl1pPr>
          </a:lstStyle>
          <a:p>
            <a:pPr lvl="0"/>
            <a:r>
              <a:rPr lang="en-US"/>
              <a:t>Click to edit Master text styles</a:t>
            </a:r>
          </a:p>
        </p:txBody>
      </p:sp>
      <p:pic>
        <p:nvPicPr>
          <p:cNvPr id="18" name="Graphic 17">
            <a:extLst>
              <a:ext uri="{FF2B5EF4-FFF2-40B4-BE49-F238E27FC236}">
                <a16:creationId xmlns:a16="http://schemas.microsoft.com/office/drawing/2014/main" id="{BD738AEE-2A71-6F46-805A-9C37221FFE06}"/>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99596" y="4297332"/>
            <a:ext cx="2120552" cy="374631"/>
          </a:xfrm>
          <a:prstGeom prst="rect">
            <a:avLst/>
          </a:prstGeom>
        </p:spPr>
      </p:pic>
      <p:sp>
        <p:nvSpPr>
          <p:cNvPr id="19" name="Text Placeholder 59">
            <a:extLst>
              <a:ext uri="{FF2B5EF4-FFF2-40B4-BE49-F238E27FC236}">
                <a16:creationId xmlns:a16="http://schemas.microsoft.com/office/drawing/2014/main" id="{17F94922-82CA-FF48-8C2F-21D7D341019D}"/>
              </a:ext>
            </a:extLst>
          </p:cNvPr>
          <p:cNvSpPr>
            <a:spLocks noGrp="1"/>
          </p:cNvSpPr>
          <p:nvPr>
            <p:ph type="body" sz="quarter" idx="42"/>
          </p:nvPr>
        </p:nvSpPr>
        <p:spPr>
          <a:xfrm>
            <a:off x="6809039" y="3642205"/>
            <a:ext cx="1454175" cy="584219"/>
          </a:xfrm>
        </p:spPr>
        <p:txBody>
          <a:bodyPr anchor="ctr">
            <a:normAutofit/>
          </a:bodyPr>
          <a:lstStyle>
            <a:lvl1pPr marL="0" indent="0" algn="ctr">
              <a:lnSpc>
                <a:spcPct val="120000"/>
              </a:lnSpc>
              <a:spcBef>
                <a:spcPts val="0"/>
              </a:spcBef>
              <a:spcAft>
                <a:spcPts val="450"/>
              </a:spcAft>
              <a:buFont typeface="Arial" panose="020B0604020202020204" pitchFamily="34" charset="0"/>
              <a:buNone/>
              <a:defRPr sz="1050" b="0" i="0"/>
            </a:lvl1pPr>
          </a:lstStyle>
          <a:p>
            <a:pPr lvl="0"/>
            <a:r>
              <a:rPr lang="en-US"/>
              <a:t>Click to edit Master text styles</a:t>
            </a:r>
          </a:p>
        </p:txBody>
      </p:sp>
      <p:sp>
        <p:nvSpPr>
          <p:cNvPr id="20" name="Text Placeholder 59">
            <a:extLst>
              <a:ext uri="{FF2B5EF4-FFF2-40B4-BE49-F238E27FC236}">
                <a16:creationId xmlns:a16="http://schemas.microsoft.com/office/drawing/2014/main" id="{ABA77063-D3BD-2543-B5E9-363139766252}"/>
              </a:ext>
            </a:extLst>
          </p:cNvPr>
          <p:cNvSpPr>
            <a:spLocks noGrp="1"/>
          </p:cNvSpPr>
          <p:nvPr>
            <p:ph type="body" sz="quarter" idx="43"/>
          </p:nvPr>
        </p:nvSpPr>
        <p:spPr>
          <a:xfrm>
            <a:off x="6809039" y="4297332"/>
            <a:ext cx="1454175" cy="584219"/>
          </a:xfrm>
        </p:spPr>
        <p:txBody>
          <a:bodyPr anchor="ctr">
            <a:normAutofit/>
          </a:bodyPr>
          <a:lstStyle>
            <a:lvl1pPr marL="0" indent="0" algn="ctr">
              <a:lnSpc>
                <a:spcPct val="120000"/>
              </a:lnSpc>
              <a:spcBef>
                <a:spcPts val="0"/>
              </a:spcBef>
              <a:spcAft>
                <a:spcPts val="450"/>
              </a:spcAft>
              <a:buFont typeface="Arial" panose="020B0604020202020204" pitchFamily="34" charset="0"/>
              <a:buNone/>
              <a:defRPr sz="1050" b="0" i="0"/>
            </a:lvl1pPr>
          </a:lstStyle>
          <a:p>
            <a:pPr lvl="0"/>
            <a:r>
              <a:rPr lang="en-US"/>
              <a:t>Click to edit Master text styles</a:t>
            </a:r>
          </a:p>
        </p:txBody>
      </p:sp>
    </p:spTree>
    <p:extLst>
      <p:ext uri="{BB962C8B-B14F-4D97-AF65-F5344CB8AC3E}">
        <p14:creationId xmlns:p14="http://schemas.microsoft.com/office/powerpoint/2010/main" val="395216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0/50 image right [Mar19]">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336145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3860223"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GB"/>
              <a:t>Click to edit Master title style</a:t>
            </a:r>
            <a:endParaRPr lang="en-US"/>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4194801" y="1"/>
            <a:ext cx="4949190" cy="5150706"/>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b="0" i="0"/>
            </a:lvl1pPr>
          </a:lstStyle>
          <a:p>
            <a:r>
              <a:rPr lang="en-GB"/>
              <a:t>Click icon to add picture</a:t>
            </a:r>
            <a:endParaRPr lang="en-US"/>
          </a:p>
        </p:txBody>
      </p:sp>
    </p:spTree>
    <p:extLst>
      <p:ext uri="{BB962C8B-B14F-4D97-AF65-F5344CB8AC3E}">
        <p14:creationId xmlns:p14="http://schemas.microsoft.com/office/powerpoint/2010/main" val="31264415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50/50 image right (glow)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p:nvPicPr>
        <p:blipFill rotWithShape="1">
          <a:blip r:embed="rId2">
            <a:alphaModFix/>
          </a:blip>
          <a:srcRect l="38177" t="6498" r="29419" b="29677"/>
          <a:stretch/>
        </p:blipFill>
        <p:spPr>
          <a:xfrm rot="16200000">
            <a:off x="1999749" y="-1995718"/>
            <a:ext cx="5142215" cy="9141714"/>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336145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3860223"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GB"/>
              <a:t>Click to edit Master title style</a:t>
            </a:r>
            <a:endParaRPr lang="en-US"/>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4194801" y="1"/>
            <a:ext cx="4949190" cy="5150706"/>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b="0" i="0"/>
            </a:lvl1pPr>
          </a:lstStyle>
          <a:p>
            <a:r>
              <a:rPr lang="en-GB"/>
              <a:t>Click icon to add picture</a:t>
            </a:r>
            <a:endParaRPr lang="en-US"/>
          </a:p>
        </p:txBody>
      </p:sp>
    </p:spTree>
    <p:extLst>
      <p:ext uri="{BB962C8B-B14F-4D97-AF65-F5344CB8AC3E}">
        <p14:creationId xmlns:p14="http://schemas.microsoft.com/office/powerpoint/2010/main" val="4135434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0/50 image left [Mar19]">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CC0551-92C8-724C-A6E7-9C60FEB45D73}"/>
              </a:ext>
            </a:extLst>
          </p:cNvPr>
          <p:cNvSpPr/>
          <p:nvPr/>
        </p:nvSpPr>
        <p:spPr>
          <a:xfrm>
            <a:off x="628650" y="826477"/>
            <a:ext cx="892723" cy="14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113565" y="1143000"/>
            <a:ext cx="3401784"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5113564" y="273845"/>
            <a:ext cx="3401785"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GB"/>
              <a:t>Click to edit Master title style</a:t>
            </a:r>
            <a:endParaRPr lang="en-US"/>
          </a:p>
        </p:txBody>
      </p:sp>
      <p:sp>
        <p:nvSpPr>
          <p:cNvPr id="4" name="Picture Placeholder 3">
            <a:extLst>
              <a:ext uri="{FF2B5EF4-FFF2-40B4-BE49-F238E27FC236}">
                <a16:creationId xmlns:a16="http://schemas.microsoft.com/office/drawing/2014/main" id="{99B16C57-CC2F-9349-9B3E-0F61A69F9619}"/>
              </a:ext>
            </a:extLst>
          </p:cNvPr>
          <p:cNvSpPr>
            <a:spLocks noGrp="1"/>
          </p:cNvSpPr>
          <p:nvPr>
            <p:ph type="pic" sz="quarter" idx="38"/>
          </p:nvPr>
        </p:nvSpPr>
        <p:spPr>
          <a:xfrm>
            <a:off x="0" y="0"/>
            <a:ext cx="4949428" cy="5150644"/>
          </a:xfrm>
          <a:custGeom>
            <a:avLst/>
            <a:gdLst>
              <a:gd name="connsiteX0" fmla="*/ 0 w 6599237"/>
              <a:gd name="connsiteY0" fmla="*/ 6867525 h 6867525"/>
              <a:gd name="connsiteX1" fmla="*/ 0 w 6599237"/>
              <a:gd name="connsiteY1" fmla="*/ 0 h 6867525"/>
              <a:gd name="connsiteX2" fmla="*/ 6599237 w 6599237"/>
              <a:gd name="connsiteY2" fmla="*/ 0 h 6867525"/>
              <a:gd name="connsiteX3" fmla="*/ 6599237 w 6599237"/>
              <a:gd name="connsiteY3" fmla="*/ 6867525 h 6867525"/>
              <a:gd name="connsiteX4" fmla="*/ 0 w 6599237"/>
              <a:gd name="connsiteY4" fmla="*/ 6867525 h 6867525"/>
              <a:gd name="connsiteX0" fmla="*/ 0 w 6599237"/>
              <a:gd name="connsiteY0" fmla="*/ 6867525 h 6867525"/>
              <a:gd name="connsiteX1" fmla="*/ 0 w 6599237"/>
              <a:gd name="connsiteY1" fmla="*/ 0 h 6867525"/>
              <a:gd name="connsiteX2" fmla="*/ 5641294 w 6599237"/>
              <a:gd name="connsiteY2" fmla="*/ 0 h 6867525"/>
              <a:gd name="connsiteX3" fmla="*/ 6599237 w 6599237"/>
              <a:gd name="connsiteY3" fmla="*/ 6867525 h 6867525"/>
              <a:gd name="connsiteX4" fmla="*/ 0 w 6599237"/>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9237" h="6867525">
                <a:moveTo>
                  <a:pt x="0" y="6867525"/>
                </a:moveTo>
                <a:lnTo>
                  <a:pt x="0" y="0"/>
                </a:lnTo>
                <a:lnTo>
                  <a:pt x="5641294" y="0"/>
                </a:lnTo>
                <a:lnTo>
                  <a:pt x="6599237" y="6867525"/>
                </a:lnTo>
                <a:lnTo>
                  <a:pt x="0" y="6867525"/>
                </a:lnTo>
                <a:close/>
              </a:path>
            </a:pathLst>
          </a:custGeom>
        </p:spPr>
        <p:txBody>
          <a:bodyPr anchor="ctr"/>
          <a:lstStyle>
            <a:lvl1pPr marL="0" indent="0" algn="ctr">
              <a:buNone/>
              <a:defRPr b="0" i="0"/>
            </a:lvl1pPr>
          </a:lstStyle>
          <a:p>
            <a:r>
              <a:rPr lang="en-GB"/>
              <a:t>Click icon to add picture</a:t>
            </a:r>
            <a:endParaRPr lang="en-US"/>
          </a:p>
        </p:txBody>
      </p:sp>
      <p:cxnSp>
        <p:nvCxnSpPr>
          <p:cNvPr id="12" name="Straight Connector 11">
            <a:extLst>
              <a:ext uri="{FF2B5EF4-FFF2-40B4-BE49-F238E27FC236}">
                <a16:creationId xmlns:a16="http://schemas.microsoft.com/office/drawing/2014/main" id="{20FF1324-7235-4745-8D4C-261FD90803F9}"/>
              </a:ext>
            </a:extLst>
          </p:cNvPr>
          <p:cNvCxnSpPr>
            <a:cxnSpLocks/>
          </p:cNvCxnSpPr>
          <p:nvPr/>
        </p:nvCxnSpPr>
        <p:spPr>
          <a:xfrm>
            <a:off x="518575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832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0/50 image left (glow) [Mar19]">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CC0551-92C8-724C-A6E7-9C60FEB45D73}"/>
              </a:ext>
            </a:extLst>
          </p:cNvPr>
          <p:cNvSpPr/>
          <p:nvPr/>
        </p:nvSpPr>
        <p:spPr>
          <a:xfrm>
            <a:off x="628650" y="826477"/>
            <a:ext cx="892723" cy="14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026E0E51-DE77-064F-868C-5B10194AF193}"/>
              </a:ext>
            </a:extLst>
          </p:cNvPr>
          <p:cNvPicPr>
            <a:picLocks noChangeAspect="1"/>
          </p:cNvPicPr>
          <p:nvPr/>
        </p:nvPicPr>
        <p:blipFill rotWithShape="1">
          <a:blip r:embed="rId2">
            <a:alphaModFix/>
          </a:blip>
          <a:srcRect l="38177" t="6498" r="29419" b="29677"/>
          <a:stretch/>
        </p:blipFill>
        <p:spPr>
          <a:xfrm rot="5400000" flipH="1">
            <a:off x="2000250" y="-1997504"/>
            <a:ext cx="5143501" cy="9144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113565" y="1143000"/>
            <a:ext cx="3401784"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5113564" y="273845"/>
            <a:ext cx="3401785"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GB"/>
              <a:t>Click to edit Master title style</a:t>
            </a:r>
            <a:endParaRPr lang="en-US"/>
          </a:p>
        </p:txBody>
      </p:sp>
      <p:sp>
        <p:nvSpPr>
          <p:cNvPr id="4" name="Picture Placeholder 3">
            <a:extLst>
              <a:ext uri="{FF2B5EF4-FFF2-40B4-BE49-F238E27FC236}">
                <a16:creationId xmlns:a16="http://schemas.microsoft.com/office/drawing/2014/main" id="{99B16C57-CC2F-9349-9B3E-0F61A69F9619}"/>
              </a:ext>
            </a:extLst>
          </p:cNvPr>
          <p:cNvSpPr>
            <a:spLocks noGrp="1"/>
          </p:cNvSpPr>
          <p:nvPr>
            <p:ph type="pic" sz="quarter" idx="38"/>
          </p:nvPr>
        </p:nvSpPr>
        <p:spPr>
          <a:xfrm>
            <a:off x="0" y="0"/>
            <a:ext cx="4949428" cy="5150644"/>
          </a:xfrm>
          <a:custGeom>
            <a:avLst/>
            <a:gdLst>
              <a:gd name="connsiteX0" fmla="*/ 0 w 6599237"/>
              <a:gd name="connsiteY0" fmla="*/ 6867525 h 6867525"/>
              <a:gd name="connsiteX1" fmla="*/ 0 w 6599237"/>
              <a:gd name="connsiteY1" fmla="*/ 0 h 6867525"/>
              <a:gd name="connsiteX2" fmla="*/ 6599237 w 6599237"/>
              <a:gd name="connsiteY2" fmla="*/ 0 h 6867525"/>
              <a:gd name="connsiteX3" fmla="*/ 6599237 w 6599237"/>
              <a:gd name="connsiteY3" fmla="*/ 6867525 h 6867525"/>
              <a:gd name="connsiteX4" fmla="*/ 0 w 6599237"/>
              <a:gd name="connsiteY4" fmla="*/ 6867525 h 6867525"/>
              <a:gd name="connsiteX0" fmla="*/ 0 w 6599237"/>
              <a:gd name="connsiteY0" fmla="*/ 6867525 h 6867525"/>
              <a:gd name="connsiteX1" fmla="*/ 0 w 6599237"/>
              <a:gd name="connsiteY1" fmla="*/ 0 h 6867525"/>
              <a:gd name="connsiteX2" fmla="*/ 5641294 w 6599237"/>
              <a:gd name="connsiteY2" fmla="*/ 0 h 6867525"/>
              <a:gd name="connsiteX3" fmla="*/ 6599237 w 6599237"/>
              <a:gd name="connsiteY3" fmla="*/ 6867525 h 6867525"/>
              <a:gd name="connsiteX4" fmla="*/ 0 w 6599237"/>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9237" h="6867525">
                <a:moveTo>
                  <a:pt x="0" y="6867525"/>
                </a:moveTo>
                <a:lnTo>
                  <a:pt x="0" y="0"/>
                </a:lnTo>
                <a:lnTo>
                  <a:pt x="5641294" y="0"/>
                </a:lnTo>
                <a:lnTo>
                  <a:pt x="6599237" y="6867525"/>
                </a:lnTo>
                <a:lnTo>
                  <a:pt x="0" y="6867525"/>
                </a:lnTo>
                <a:close/>
              </a:path>
            </a:pathLst>
          </a:custGeom>
        </p:spPr>
        <p:txBody>
          <a:bodyPr anchor="ctr"/>
          <a:lstStyle>
            <a:lvl1pPr marL="0" indent="0" algn="ctr">
              <a:buNone/>
              <a:defRPr b="0" i="0"/>
            </a:lvl1pPr>
          </a:lstStyle>
          <a:p>
            <a:r>
              <a:rPr lang="en-GB"/>
              <a:t>Click icon to add picture</a:t>
            </a:r>
            <a:endParaRPr lang="en-US"/>
          </a:p>
        </p:txBody>
      </p:sp>
      <p:cxnSp>
        <p:nvCxnSpPr>
          <p:cNvPr id="12" name="Straight Connector 11">
            <a:extLst>
              <a:ext uri="{FF2B5EF4-FFF2-40B4-BE49-F238E27FC236}">
                <a16:creationId xmlns:a16="http://schemas.microsoft.com/office/drawing/2014/main" id="{20FF1324-7235-4745-8D4C-261FD90803F9}"/>
              </a:ext>
            </a:extLst>
          </p:cNvPr>
          <p:cNvCxnSpPr>
            <a:cxnSpLocks/>
          </p:cNvCxnSpPr>
          <p:nvPr/>
        </p:nvCxnSpPr>
        <p:spPr>
          <a:xfrm>
            <a:off x="518575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7155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2693624" y="273845"/>
            <a:ext cx="5821726" cy="552633"/>
          </a:xfrm>
        </p:spPr>
        <p:txBody>
          <a:bodyPr>
            <a:normAutofit/>
          </a:bodyPr>
          <a:lstStyle>
            <a:lvl1pPr>
              <a:defRPr sz="1500" b="1" i="0">
                <a:solidFill>
                  <a:schemeClr val="bg1"/>
                </a:solidFill>
                <a:latin typeface="Bernina Sans Offc" panose="02000000000000000000" pitchFamily="2" charset="77"/>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2693624" y="1143001"/>
            <a:ext cx="5821726" cy="3489722"/>
          </a:xfrm>
        </p:spPr>
        <p:txBody>
          <a:bodyPr/>
          <a:lstStyle>
            <a:lvl1pPr>
              <a:defRPr b="0" i="0">
                <a:solidFill>
                  <a:schemeClr val="bg1"/>
                </a:solidFill>
              </a:defRPr>
            </a:lvl1pPr>
            <a:lvl2pPr>
              <a:defRPr b="0" i="0">
                <a:solidFill>
                  <a:schemeClr val="bg1"/>
                </a:solidFill>
              </a:defRPr>
            </a:lvl2pPr>
            <a:lvl3pPr>
              <a:defRPr b="0" i="0">
                <a:solidFill>
                  <a:schemeClr val="bg1"/>
                </a:solidFill>
              </a:defRPr>
            </a:lvl3pPr>
            <a:lvl4pPr>
              <a:defRPr b="0" i="0">
                <a:solidFill>
                  <a:schemeClr val="bg1"/>
                </a:solidFill>
              </a:defRPr>
            </a:lvl4pPr>
            <a:lvl5pPr>
              <a:defRPr b="0" i="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B5D54E87-063F-BE4E-9C70-6C2338426206}"/>
              </a:ext>
            </a:extLst>
          </p:cNvPr>
          <p:cNvSpPr/>
          <p:nvPr/>
        </p:nvSpPr>
        <p:spPr>
          <a:xfrm>
            <a:off x="1" y="0"/>
            <a:ext cx="223728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050" b="0" i="0">
              <a:latin typeface="Bernina Sans Offc Light" pitchFamily="2" charset="0"/>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2769481"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335279" y="1143000"/>
            <a:ext cx="1562091" cy="3489722"/>
          </a:xfrm>
          <a:prstGeom prst="rect">
            <a:avLst/>
          </a:prstGeom>
        </p:spPr>
        <p:txBody>
          <a:bodyPr>
            <a:normAutofit/>
          </a:bodyPr>
          <a:lstStyle>
            <a:lvl1pPr marL="0" indent="0" algn="r">
              <a:lnSpc>
                <a:spcPct val="120000"/>
              </a:lnSpc>
              <a:spcBef>
                <a:spcPts val="3150"/>
              </a:spcBef>
              <a:buNone/>
              <a:defRPr sz="1125" b="0" i="0">
                <a:solidFill>
                  <a:schemeClr val="bg1">
                    <a:lumMod val="85000"/>
                  </a:schemeClr>
                </a:solidFill>
                <a:latin typeface="Bernina Sans Offc" panose="02000000000000000000" pitchFamily="2" charset="77"/>
              </a:defRPr>
            </a:lvl1pPr>
            <a:lvl2pPr>
              <a:lnSpc>
                <a:spcPct val="120000"/>
              </a:lnSpc>
              <a:defRPr sz="1350">
                <a:solidFill>
                  <a:schemeClr val="bg1"/>
                </a:solidFill>
              </a:defRPr>
            </a:lvl2pPr>
            <a:lvl3pPr>
              <a:lnSpc>
                <a:spcPct val="120000"/>
              </a:lnSpc>
              <a:defRPr sz="12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vl6pPr>
              <a:defRPr sz="1500"/>
            </a:lvl6pPr>
            <a:lvl7pPr>
              <a:defRPr sz="1500"/>
            </a:lvl7pPr>
            <a:lvl8pPr>
              <a:defRPr sz="1500"/>
            </a:lvl8pPr>
            <a:lvl9pPr>
              <a:defRPr sz="1500"/>
            </a:lvl9pPr>
          </a:lstStyle>
          <a:p>
            <a:pPr lvl="0"/>
            <a:r>
              <a:rPr lang="en-GB"/>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335279" y="273844"/>
            <a:ext cx="1562091" cy="552635"/>
          </a:xfrm>
        </p:spPr>
        <p:txBody>
          <a:bodyPr anchor="b">
            <a:normAutofit/>
          </a:bodyPr>
          <a:lstStyle>
            <a:lvl1pPr marL="0" indent="0" algn="r">
              <a:buNone/>
              <a:defRPr lang="en-US" sz="1500" b="1" i="0" kern="1200" dirty="0">
                <a:solidFill>
                  <a:schemeClr val="tx1"/>
                </a:solidFill>
                <a:latin typeface="Bernina Sans Offc" panose="02000000000000000000" pitchFamily="2" charset="77"/>
                <a:ea typeface="+mj-ea"/>
                <a:cs typeface="Calibri" panose="020F0502020204030204" pitchFamily="34" charset="0"/>
              </a:defRPr>
            </a:lvl1pPr>
          </a:lstStyle>
          <a:p>
            <a:pPr lvl="0"/>
            <a:r>
              <a:rPr lang="en-GB"/>
              <a:t>Click to edit Master text styles</a:t>
            </a:r>
          </a:p>
        </p:txBody>
      </p:sp>
    </p:spTree>
    <p:extLst>
      <p:ext uri="{BB962C8B-B14F-4D97-AF65-F5344CB8AC3E}">
        <p14:creationId xmlns:p14="http://schemas.microsoft.com/office/powerpoint/2010/main" val="2538188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628650" y="0"/>
            <a:ext cx="8432904" cy="114674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a:srcRect l="53393" t="41075" r="-40382" b="5048"/>
          <a:stretch/>
        </p:blipFill>
        <p:spPr>
          <a:xfrm rot="10800000">
            <a:off x="0" y="0"/>
            <a:ext cx="9144000" cy="51435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2">
            <a:alphaModFix amt="74000"/>
          </a:blip>
          <a:srcRect l="45472" t="-24517" r="6776" b="68031"/>
          <a:stretch/>
        </p:blipFill>
        <p:spPr>
          <a:xfrm>
            <a:off x="1" y="1"/>
            <a:ext cx="8871995" cy="51435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2">
            <a:alphaModFix/>
          </a:blip>
          <a:srcRect l="54662" t="56507" r="4872" b="-12993"/>
          <a:stretch/>
        </p:blipFill>
        <p:spPr>
          <a:xfrm>
            <a:off x="-1" y="-1"/>
            <a:ext cx="9146213" cy="524637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628650" y="1656325"/>
            <a:ext cx="7886700" cy="1152338"/>
          </a:xfrm>
        </p:spPr>
        <p:txBody>
          <a:bodyPr anchor="b">
            <a:normAutofit/>
          </a:bodyPr>
          <a:lstStyle>
            <a:lvl1pPr>
              <a:defRPr sz="3300" b="1" i="0">
                <a:latin typeface="Bernina Sans Offc" panose="02000000000000000000" pitchFamily="2" charset="77"/>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700837" y="3052069"/>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48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628650" y="0"/>
            <a:ext cx="8432904" cy="114674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a:srcRect l="53393" t="41075" r="-40382" b="5048"/>
          <a:stretch/>
        </p:blipFill>
        <p:spPr>
          <a:xfrm rot="10800000">
            <a:off x="0" y="0"/>
            <a:ext cx="9144000" cy="51435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2">
            <a:alphaModFix amt="74000"/>
          </a:blip>
          <a:srcRect l="45472" t="-24517" r="6776" b="68031"/>
          <a:stretch/>
        </p:blipFill>
        <p:spPr>
          <a:xfrm>
            <a:off x="1" y="1"/>
            <a:ext cx="8871995" cy="51435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2">
            <a:alphaModFix/>
          </a:blip>
          <a:srcRect l="54662" t="56507" r="4872" b="-12993"/>
          <a:stretch/>
        </p:blipFill>
        <p:spPr>
          <a:xfrm>
            <a:off x="1" y="1"/>
            <a:ext cx="9143999" cy="52451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628650" y="1656325"/>
            <a:ext cx="7886700" cy="1152338"/>
          </a:xfrm>
        </p:spPr>
        <p:txBody>
          <a:bodyPr anchor="b">
            <a:normAutofit/>
          </a:bodyPr>
          <a:lstStyle>
            <a:lvl1pPr algn="ctr">
              <a:defRPr sz="3300" b="0" i="0">
                <a:latin typeface="Bernina Sans Offc" panose="02000000000000000000" pitchFamily="2" charset="77"/>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3851910" y="3052069"/>
            <a:ext cx="144018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4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a:srcRect l="19713" t="68317" r="-12265" b="-31311"/>
          <a:stretch/>
        </p:blipFill>
        <p:spPr>
          <a:xfrm>
            <a:off x="0" y="0"/>
            <a:ext cx="9144000" cy="51435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2"/>
          <a:srcRect l="57226" t="2815" r="-10941" b="26556"/>
          <a:stretch/>
        </p:blipFill>
        <p:spPr>
          <a:xfrm rot="10800000">
            <a:off x="4470721" y="-2"/>
            <a:ext cx="4673278" cy="51435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2">
            <a:alphaModFix amt="74000"/>
          </a:blip>
          <a:srcRect l="44808" t="-16989" r="7440" b="60503"/>
          <a:stretch/>
        </p:blipFill>
        <p:spPr>
          <a:xfrm>
            <a:off x="1" y="1"/>
            <a:ext cx="8871995" cy="51435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096635" y="517510"/>
            <a:ext cx="6950731" cy="1754820"/>
          </a:xfrm>
        </p:spPr>
        <p:txBody>
          <a:bodyPr anchor="b">
            <a:normAutofit/>
          </a:bodyPr>
          <a:lstStyle>
            <a:lvl1pPr algn="ctr">
              <a:lnSpc>
                <a:spcPct val="120000"/>
              </a:lnSpc>
              <a:defRPr sz="3300" b="1" i="0">
                <a:latin typeface="Bernina Sans Offc" panose="02000000000000000000" pitchFamily="2" charset="77"/>
              </a:defRPr>
            </a:lvl1pPr>
          </a:lstStyle>
          <a:p>
            <a:r>
              <a:rPr lang="en-GB"/>
              <a:t>Click to edit Master title style</a:t>
            </a:r>
            <a:endParaRPr lang="en-US"/>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096566" y="2901498"/>
            <a:ext cx="6950869" cy="1291828"/>
          </a:xfrm>
        </p:spPr>
        <p:txBody>
          <a:bodyPr>
            <a:normAutofit/>
          </a:bodyPr>
          <a:lstStyle>
            <a:lvl1pPr marL="0" indent="0" algn="ctr">
              <a:buNone/>
              <a:defRPr sz="1800" b="0" i="0"/>
            </a:lvl1pPr>
          </a:lstStyle>
          <a:p>
            <a:pPr lvl="0"/>
            <a:r>
              <a:rPr lang="en-US"/>
              <a:t>Edit Master text styles </a:t>
            </a:r>
          </a:p>
        </p:txBody>
      </p:sp>
    </p:spTree>
    <p:extLst>
      <p:ext uri="{BB962C8B-B14F-4D97-AF65-F5344CB8AC3E}">
        <p14:creationId xmlns:p14="http://schemas.microsoft.com/office/powerpoint/2010/main" val="25216363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628650" y="0"/>
            <a:ext cx="8376691" cy="100059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9" name="Picture 8">
            <a:extLst>
              <a:ext uri="{FF2B5EF4-FFF2-40B4-BE49-F238E27FC236}">
                <a16:creationId xmlns:a16="http://schemas.microsoft.com/office/drawing/2014/main" id="{B7C083C6-A6F4-644D-B048-803FC98DF5BF}"/>
              </a:ext>
            </a:extLst>
          </p:cNvPr>
          <p:cNvPicPr>
            <a:picLocks noChangeAspect="1"/>
          </p:cNvPicPr>
          <p:nvPr/>
        </p:nvPicPr>
        <p:blipFill rotWithShape="1">
          <a:blip r:embed="rId2">
            <a:alphaModFix/>
          </a:blip>
          <a:srcRect l="36648" t="-10716" r="35664" b="62704"/>
          <a:stretch/>
        </p:blipFill>
        <p:spPr>
          <a:xfrm rot="5400000">
            <a:off x="1453347" y="-1450599"/>
            <a:ext cx="5143501" cy="8050193"/>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289957" y="1474254"/>
            <a:ext cx="1693869" cy="1693869"/>
          </a:xfrm>
          <a:prstGeom prst="ellipse">
            <a:avLst/>
          </a:prstGeom>
          <a:ln w="107950">
            <a:noFill/>
          </a:ln>
        </p:spPr>
        <p:txBody>
          <a:bodyPr anchor="ctr"/>
          <a:lstStyle>
            <a:lvl1pPr marL="0" indent="0" algn="ctr">
              <a:buNone/>
              <a:defRPr b="0" i="0"/>
            </a:lvl1pPr>
          </a:lstStyle>
          <a:p>
            <a:r>
              <a:rPr lang="en-GB"/>
              <a:t>Click icon to add picture</a:t>
            </a:r>
            <a:endParaRPr lang="en-US"/>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3294290" y="3684916"/>
            <a:ext cx="1639490" cy="559843"/>
          </a:xfrm>
        </p:spPr>
        <p:txBody>
          <a:bodyPr anchor="ctr"/>
          <a:lstStyle>
            <a:lvl1pPr marL="0" indent="0" algn="ctr">
              <a:buNone/>
              <a:defRPr b="0" i="0"/>
            </a:lvl1pPr>
          </a:lstStyle>
          <a:p>
            <a:pPr lvl="0"/>
            <a:r>
              <a:rPr lang="en-US"/>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3294290" y="1474254"/>
            <a:ext cx="4559754" cy="1979237"/>
          </a:xfrm>
        </p:spPr>
        <p:txBody>
          <a:bodyPr/>
          <a:lstStyle>
            <a:lvl1pPr marL="0" indent="0">
              <a:buNone/>
              <a:defRPr b="0" i="0"/>
            </a:lvl1pPr>
            <a:lvl2pPr marL="342900" indent="0">
              <a:buNone/>
              <a:defRPr/>
            </a:lvl2pPr>
            <a:lvl3pPr marL="685800" indent="0">
              <a:buNone/>
              <a:defRPr/>
            </a:lvl3pPr>
            <a:lvl4pPr marL="1028700" indent="0">
              <a:buNone/>
              <a:defRPr/>
            </a:lvl4pPr>
            <a:lvl5pPr marL="1371600" indent="0">
              <a:buNone/>
              <a:defRPr/>
            </a:lvl5pPr>
          </a:lstStyle>
          <a:p>
            <a:pPr lvl="0"/>
            <a:r>
              <a:rPr lang="en-GB"/>
              <a:t>Click to edit Master text styles</a:t>
            </a:r>
          </a:p>
        </p:txBody>
      </p:sp>
    </p:spTree>
    <p:extLst>
      <p:ext uri="{BB962C8B-B14F-4D97-AF65-F5344CB8AC3E}">
        <p14:creationId xmlns:p14="http://schemas.microsoft.com/office/powerpoint/2010/main" val="3871793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6 Image grid [Mar 19]">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696462" y="1142999"/>
            <a:ext cx="1918097" cy="1655114"/>
          </a:xfrm>
        </p:spPr>
        <p:txBody>
          <a:bodyPr/>
          <a:lstStyle>
            <a:lvl1pPr marL="0" indent="0">
              <a:buNone/>
              <a:defRPr b="0" i="0"/>
            </a:lvl1pPr>
          </a:lstStyle>
          <a:p>
            <a:r>
              <a:rPr lang="en-GB"/>
              <a:t>Click icon to add picture</a:t>
            </a: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bg1"/>
                </a:solidFill>
                <a:latin typeface="Bernina Sans Offc" panose="02000000000000000000" pitchFamily="2" charset="77"/>
              </a:defRPr>
            </a:lvl1pPr>
          </a:lstStyle>
          <a:p>
            <a:r>
              <a:rPr lang="en-GB"/>
              <a:t>Click to edit Master title style</a:t>
            </a:r>
            <a:endParaRPr lang="en-US"/>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1990916" y="1355197"/>
            <a:ext cx="1034934" cy="1152734"/>
          </a:xfrm>
        </p:spPr>
        <p:txBody>
          <a:bodyPr>
            <a:normAutofit/>
          </a:bodyPr>
          <a:lstStyle>
            <a:lvl1pPr marL="0" indent="0">
              <a:buNone/>
              <a:defRPr sz="788" b="0" i="0">
                <a:solidFill>
                  <a:srgbClr val="0F1419"/>
                </a:solidFill>
              </a:defRPr>
            </a:lvl1pPr>
          </a:lstStyle>
          <a:p>
            <a:pPr lvl="0"/>
            <a:r>
              <a:rPr lang="en-GB"/>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3351952" y="1142999"/>
            <a:ext cx="1918097" cy="1655114"/>
          </a:xfrm>
        </p:spPr>
        <p:txBody>
          <a:bodyPr/>
          <a:lstStyle>
            <a:lvl1pPr marL="0" indent="0">
              <a:buNone/>
              <a:defRPr b="0" i="0"/>
            </a:lvl1pPr>
          </a:lstStyle>
          <a:p>
            <a:r>
              <a:rPr lang="en-GB"/>
              <a:t>Click icon to add picture</a:t>
            </a:r>
            <a:endParaRPr lang="en-US"/>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4646406" y="1355197"/>
            <a:ext cx="1034934" cy="1152734"/>
          </a:xfrm>
        </p:spPr>
        <p:txBody>
          <a:bodyPr>
            <a:normAutofit/>
          </a:bodyPr>
          <a:lstStyle>
            <a:lvl1pPr marL="0" indent="0">
              <a:buNone/>
              <a:defRPr sz="788" b="0" i="0">
                <a:solidFill>
                  <a:srgbClr val="0F1419"/>
                </a:solidFill>
              </a:defRPr>
            </a:lvl1pPr>
          </a:lstStyle>
          <a:p>
            <a:pPr lvl="0"/>
            <a:r>
              <a:rPr lang="en-GB"/>
              <a:t>Click to 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6007442" y="1142999"/>
            <a:ext cx="1918097" cy="1655114"/>
          </a:xfrm>
        </p:spPr>
        <p:txBody>
          <a:bodyPr/>
          <a:lstStyle>
            <a:lvl1pPr marL="0" indent="0">
              <a:buNone/>
              <a:defRPr b="0" i="0"/>
            </a:lvl1pPr>
          </a:lstStyle>
          <a:p>
            <a:r>
              <a:rPr lang="en-GB"/>
              <a:t>Click icon to add picture</a:t>
            </a:r>
            <a:endParaRPr lang="en-US"/>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7301896" y="1355197"/>
            <a:ext cx="1034934" cy="1152734"/>
          </a:xfrm>
        </p:spPr>
        <p:txBody>
          <a:bodyPr>
            <a:normAutofit/>
          </a:bodyPr>
          <a:lstStyle>
            <a:lvl1pPr marL="0" indent="0">
              <a:buNone/>
              <a:defRPr sz="788" b="0" i="0">
                <a:solidFill>
                  <a:srgbClr val="0F1419"/>
                </a:solidFill>
              </a:defRPr>
            </a:lvl1pPr>
          </a:lstStyle>
          <a:p>
            <a:pPr lvl="0"/>
            <a:r>
              <a:rPr lang="en-GB"/>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696462" y="3004457"/>
            <a:ext cx="1918097" cy="1655114"/>
          </a:xfrm>
        </p:spPr>
        <p:txBody>
          <a:bodyPr/>
          <a:lstStyle>
            <a:lvl1pPr marL="0" indent="0">
              <a:buNone/>
              <a:defRPr b="0" i="0"/>
            </a:lvl1pPr>
          </a:lstStyle>
          <a:p>
            <a:r>
              <a:rPr lang="en-GB"/>
              <a:t>Click icon to add picture</a:t>
            </a:r>
            <a:endParaRPr lang="en-US"/>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1990916" y="3217450"/>
            <a:ext cx="1034934" cy="1151939"/>
          </a:xfrm>
        </p:spPr>
        <p:txBody>
          <a:bodyPr>
            <a:normAutofit/>
          </a:bodyPr>
          <a:lstStyle>
            <a:lvl1pPr marL="0" indent="0">
              <a:buNone/>
              <a:defRPr sz="788" b="0" i="0">
                <a:solidFill>
                  <a:srgbClr val="0F1419"/>
                </a:solidFill>
              </a:defRPr>
            </a:lvl1pPr>
          </a:lstStyle>
          <a:p>
            <a:pPr lvl="0"/>
            <a:r>
              <a:rPr lang="en-GB"/>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3351952" y="3004457"/>
            <a:ext cx="1918097" cy="1655114"/>
          </a:xfrm>
        </p:spPr>
        <p:txBody>
          <a:bodyPr/>
          <a:lstStyle>
            <a:lvl1pPr marL="0" indent="0">
              <a:buNone/>
              <a:defRPr b="0" i="0"/>
            </a:lvl1pPr>
          </a:lstStyle>
          <a:p>
            <a:r>
              <a:rPr lang="en-GB"/>
              <a:t>Click icon to add picture</a:t>
            </a:r>
            <a:endParaRPr lang="en-US"/>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4646406" y="3217450"/>
            <a:ext cx="1034934" cy="1151939"/>
          </a:xfrm>
        </p:spPr>
        <p:txBody>
          <a:bodyPr>
            <a:normAutofit/>
          </a:bodyPr>
          <a:lstStyle>
            <a:lvl1pPr marL="0" indent="0">
              <a:buNone/>
              <a:defRPr sz="788" b="0" i="0">
                <a:solidFill>
                  <a:srgbClr val="0F1419"/>
                </a:solidFill>
              </a:defRPr>
            </a:lvl1pPr>
          </a:lstStyle>
          <a:p>
            <a:pPr lvl="0"/>
            <a:r>
              <a:rPr lang="en-GB"/>
              <a:t>Click to 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6007442" y="3004457"/>
            <a:ext cx="1918097" cy="1655114"/>
          </a:xfrm>
        </p:spPr>
        <p:txBody>
          <a:bodyPr/>
          <a:lstStyle>
            <a:lvl1pPr marL="0" indent="0">
              <a:buNone/>
              <a:defRPr b="0" i="0"/>
            </a:lvl1pPr>
          </a:lstStyle>
          <a:p>
            <a:r>
              <a:rPr lang="en-GB"/>
              <a:t>Click icon to add picture</a:t>
            </a:r>
            <a:endParaRPr lang="en-US"/>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7301896" y="3217450"/>
            <a:ext cx="1034934" cy="1151939"/>
          </a:xfrm>
        </p:spPr>
        <p:txBody>
          <a:bodyPr>
            <a:normAutofit/>
          </a:bodyPr>
          <a:lstStyle>
            <a:lvl1pPr marL="0" indent="0">
              <a:buNone/>
              <a:defRPr sz="788" b="0" i="0">
                <a:solidFill>
                  <a:srgbClr val="0F1419"/>
                </a:solidFill>
              </a:defRPr>
            </a:lvl1pPr>
          </a:lstStyle>
          <a:p>
            <a:pPr lvl="0"/>
            <a:r>
              <a:rPr lang="en-GB"/>
              <a:t>Click to edit Master text styles</a:t>
            </a:r>
          </a:p>
        </p:txBody>
      </p:sp>
    </p:spTree>
    <p:extLst>
      <p:ext uri="{BB962C8B-B14F-4D97-AF65-F5344CB8AC3E}">
        <p14:creationId xmlns:p14="http://schemas.microsoft.com/office/powerpoint/2010/main" val="257609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000249" y="-2000249"/>
            <a:ext cx="5143501" cy="9144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628650" y="451859"/>
            <a:ext cx="5057775" cy="1877621"/>
          </a:xfrm>
          <a:prstGeom prst="rect">
            <a:avLst/>
          </a:prstGeom>
        </p:spPr>
        <p:txBody>
          <a:bodyPr anchor="b">
            <a:normAutofit/>
          </a:bodyPr>
          <a:lstStyle>
            <a:lvl1pPr marL="0" algn="l" defTabSz="685800" rtl="0" eaLnBrk="1" latinLnBrk="0" hangingPunct="1">
              <a:lnSpc>
                <a:spcPct val="120000"/>
              </a:lnSpc>
              <a:spcBef>
                <a:spcPct val="0"/>
              </a:spcBef>
              <a:buNone/>
              <a:defRPr lang="en-US" sz="3600" b="0" i="0" kern="1200" dirty="0">
                <a:solidFill>
                  <a:schemeClr val="bg1"/>
                </a:solidFill>
                <a:latin typeface="Bernina Sans Offc" panose="02000000000000000000"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628650" y="3046998"/>
            <a:ext cx="5057775" cy="658921"/>
          </a:xfr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lang="en-US" sz="1500" b="0" i="0" kern="1200" dirty="0">
                <a:gradFill flip="none" rotWithShape="1">
                  <a:gsLst>
                    <a:gs pos="0">
                      <a:srgbClr val="1496FF"/>
                    </a:gs>
                    <a:gs pos="0">
                      <a:srgbClr val="2583EE"/>
                    </a:gs>
                    <a:gs pos="100000">
                      <a:srgbClr val="712F90"/>
                    </a:gs>
                  </a:gsLst>
                  <a:lin ang="0" scaled="1"/>
                  <a:tileRect/>
                </a:gradFill>
                <a:latin typeface="Bernina Sans Offc" panose="02000000000000000000" pitchFamily="2" charset="77"/>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700837" y="2631211"/>
            <a:ext cx="498558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977641" y="417882"/>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US"/>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5977641" y="4039593"/>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7693710" y="1"/>
            <a:ext cx="1462686" cy="146139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7694911" y="1215302"/>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7694911" y="2447581"/>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7694911" y="3677650"/>
            <a:ext cx="1461485" cy="1465850"/>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b="0" i="0"/>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5977641" y="1625119"/>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US"/>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5977641" y="2832356"/>
            <a:ext cx="1454175" cy="813703"/>
          </a:xfrm>
        </p:spPr>
        <p:txBody>
          <a:bodyPr anchor="ctr">
            <a:normAutofit/>
          </a:bodyPr>
          <a:lstStyle>
            <a:lvl1pPr marL="0" indent="0" algn="r">
              <a:lnSpc>
                <a:spcPct val="120000"/>
              </a:lnSpc>
              <a:spcBef>
                <a:spcPts val="0"/>
              </a:spcBef>
              <a:spcAft>
                <a:spcPts val="450"/>
              </a:spcAft>
              <a:buFont typeface="Arial" panose="020B0604020202020204" pitchFamily="34" charset="0"/>
              <a:buNone/>
              <a:defRPr sz="1050" b="0" i="0"/>
            </a:lvl1pPr>
          </a:lstStyle>
          <a:p>
            <a:pPr lvl="0"/>
            <a:r>
              <a:rPr lang="en-US"/>
              <a:t>Click to edit Master text styles</a:t>
            </a:r>
          </a:p>
        </p:txBody>
      </p:sp>
      <p:pic>
        <p:nvPicPr>
          <p:cNvPr id="20" name="Graphic 19">
            <a:extLst>
              <a:ext uri="{FF2B5EF4-FFF2-40B4-BE49-F238E27FC236}">
                <a16:creationId xmlns:a16="http://schemas.microsoft.com/office/drawing/2014/main" id="{0DB4D012-DEB0-0C4A-B861-24B48A8739F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99596" y="4297332"/>
            <a:ext cx="2120552" cy="374631"/>
          </a:xfrm>
          <a:prstGeom prst="rect">
            <a:avLst/>
          </a:prstGeom>
        </p:spPr>
      </p:pic>
    </p:spTree>
    <p:extLst>
      <p:ext uri="{BB962C8B-B14F-4D97-AF65-F5344CB8AC3E}">
        <p14:creationId xmlns:p14="http://schemas.microsoft.com/office/powerpoint/2010/main" val="1162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4 Image grid [Mar 19]">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696463" y="1142999"/>
            <a:ext cx="3037418" cy="1655114"/>
          </a:xfrm>
        </p:spPr>
        <p:txBody>
          <a:bodyPr/>
          <a:lstStyle>
            <a:lvl1pPr marL="0" indent="0">
              <a:buNone/>
              <a:defRPr b="0" i="0"/>
            </a:lvl1pPr>
          </a:lstStyle>
          <a:p>
            <a:r>
              <a:rPr lang="en-GB"/>
              <a:t>Click icon to add picture</a:t>
            </a: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bg1"/>
                </a:solidFill>
                <a:latin typeface="Bernina Sans Offc" panose="02000000000000000000" pitchFamily="2" charset="77"/>
              </a:defRPr>
            </a:lvl1pPr>
          </a:lstStyle>
          <a:p>
            <a:r>
              <a:rPr lang="en-GB"/>
              <a:t>Click to edit Master title style</a:t>
            </a:r>
            <a:endParaRPr lang="en-US"/>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3074671" y="1355197"/>
            <a:ext cx="1219280" cy="1152734"/>
          </a:xfrm>
        </p:spPr>
        <p:txBody>
          <a:bodyPr>
            <a:normAutofit/>
          </a:bodyPr>
          <a:lstStyle>
            <a:lvl1pPr marL="0" indent="0">
              <a:buNone/>
              <a:defRPr sz="788" b="0" i="0">
                <a:solidFill>
                  <a:srgbClr val="0F1419"/>
                </a:solidFill>
              </a:defRPr>
            </a:lvl1pPr>
          </a:lstStyle>
          <a:p>
            <a:pPr lvl="0"/>
            <a:r>
              <a:rPr lang="en-GB"/>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780702" y="1142999"/>
            <a:ext cx="3037418" cy="1655114"/>
          </a:xfrm>
        </p:spPr>
        <p:txBody>
          <a:bodyPr/>
          <a:lstStyle>
            <a:lvl1pPr marL="0" indent="0">
              <a:buNone/>
              <a:defRPr b="0" i="0"/>
            </a:lvl1pPr>
          </a:lstStyle>
          <a:p>
            <a:r>
              <a:rPr lang="en-GB"/>
              <a:t>Click icon to add picture</a:t>
            </a:r>
            <a:endParaRPr lang="en-US"/>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7158910" y="1355197"/>
            <a:ext cx="1219280" cy="1152734"/>
          </a:xfrm>
        </p:spPr>
        <p:txBody>
          <a:bodyPr>
            <a:normAutofit/>
          </a:bodyPr>
          <a:lstStyle>
            <a:lvl1pPr marL="0" indent="0">
              <a:buNone/>
              <a:defRPr sz="788" b="0" i="0">
                <a:solidFill>
                  <a:srgbClr val="0F1419"/>
                </a:solidFill>
              </a:defRPr>
            </a:lvl1pPr>
          </a:lstStyle>
          <a:p>
            <a:pPr lvl="0"/>
            <a:r>
              <a:rPr lang="en-GB"/>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696463" y="3004457"/>
            <a:ext cx="3037418" cy="1655114"/>
          </a:xfrm>
        </p:spPr>
        <p:txBody>
          <a:bodyPr/>
          <a:lstStyle>
            <a:lvl1pPr marL="0" indent="0">
              <a:buNone/>
              <a:defRPr b="0" i="0"/>
            </a:lvl1pPr>
          </a:lstStyle>
          <a:p>
            <a:r>
              <a:rPr lang="en-GB"/>
              <a:t>Click icon to add picture</a:t>
            </a:r>
            <a:endParaRPr lang="en-US"/>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3074671" y="3217450"/>
            <a:ext cx="1219280" cy="1151939"/>
          </a:xfrm>
        </p:spPr>
        <p:txBody>
          <a:bodyPr>
            <a:normAutofit/>
          </a:bodyPr>
          <a:lstStyle>
            <a:lvl1pPr marL="0" indent="0">
              <a:buNone/>
              <a:defRPr sz="788" b="0" i="0">
                <a:solidFill>
                  <a:srgbClr val="0F1419"/>
                </a:solidFill>
              </a:defRPr>
            </a:lvl1pPr>
          </a:lstStyle>
          <a:p>
            <a:pPr lvl="0"/>
            <a:r>
              <a:rPr lang="en-GB"/>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780702" y="3004457"/>
            <a:ext cx="3037418" cy="1655114"/>
          </a:xfrm>
        </p:spPr>
        <p:txBody>
          <a:bodyPr/>
          <a:lstStyle>
            <a:lvl1pPr marL="0" indent="0">
              <a:buNone/>
              <a:defRPr b="0" i="0"/>
            </a:lvl1pPr>
          </a:lstStyle>
          <a:p>
            <a:r>
              <a:rPr lang="en-GB"/>
              <a:t>Click icon to add picture</a:t>
            </a:r>
            <a:endParaRPr lang="en-US"/>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7158910" y="3217450"/>
            <a:ext cx="1219280" cy="1151939"/>
          </a:xfrm>
        </p:spPr>
        <p:txBody>
          <a:bodyPr>
            <a:normAutofit/>
          </a:bodyPr>
          <a:lstStyle>
            <a:lvl1pPr marL="0" indent="0">
              <a:buNone/>
              <a:defRPr sz="788" b="0" i="0">
                <a:solidFill>
                  <a:srgbClr val="0F1419"/>
                </a:solidFill>
              </a:defRPr>
            </a:lvl1pPr>
          </a:lstStyle>
          <a:p>
            <a:pPr lvl="0"/>
            <a:r>
              <a:rPr lang="en-GB"/>
              <a:t>Click to edit Master text styles</a:t>
            </a:r>
          </a:p>
        </p:txBody>
      </p:sp>
    </p:spTree>
    <p:extLst>
      <p:ext uri="{BB962C8B-B14F-4D97-AF65-F5344CB8AC3E}">
        <p14:creationId xmlns:p14="http://schemas.microsoft.com/office/powerpoint/2010/main" val="5874400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8 Image grid [Mar 19]">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696463" y="1142735"/>
            <a:ext cx="1808612" cy="1101980"/>
          </a:xfrm>
        </p:spPr>
        <p:txBody>
          <a:bodyPr/>
          <a:lstStyle>
            <a:lvl1pPr marL="0" indent="0">
              <a:buNone/>
              <a:defRPr b="0" i="0"/>
            </a:lvl1pPr>
          </a:lstStyle>
          <a:p>
            <a:r>
              <a:rPr lang="en-GB"/>
              <a:t>Click icon to add picture</a:t>
            </a: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b="1" i="0">
                <a:solidFill>
                  <a:schemeClr val="bg1"/>
                </a:solidFill>
                <a:latin typeface="Bernina Sans Offc" panose="02000000000000000000" pitchFamily="2" charset="77"/>
              </a:defRPr>
            </a:lvl1pPr>
          </a:lstStyle>
          <a:p>
            <a:r>
              <a:rPr lang="en-GB"/>
              <a:t>Click to edit Master title style</a:t>
            </a:r>
            <a:endParaRPr lang="en-US"/>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hasCustomPrompt="1"/>
          </p:nvPr>
        </p:nvSpPr>
        <p:spPr>
          <a:xfrm>
            <a:off x="776289" y="2244715"/>
            <a:ext cx="1648963"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2677284" y="1142735"/>
            <a:ext cx="1808612" cy="1101980"/>
          </a:xfrm>
        </p:spPr>
        <p:txBody>
          <a:bodyPr/>
          <a:lstStyle>
            <a:lvl1pPr marL="0" indent="0">
              <a:buNone/>
              <a:defRPr b="0" i="0"/>
            </a:lvl1pPr>
          </a:lstStyle>
          <a:p>
            <a:r>
              <a:rPr lang="en-GB"/>
              <a:t>Click icon to add picture</a:t>
            </a:r>
            <a:endParaRPr lang="en-US"/>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hasCustomPrompt="1"/>
          </p:nvPr>
        </p:nvSpPr>
        <p:spPr>
          <a:xfrm>
            <a:off x="2757108" y="2244715"/>
            <a:ext cx="1648964"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4658104" y="1142735"/>
            <a:ext cx="1808612" cy="1101980"/>
          </a:xfrm>
        </p:spPr>
        <p:txBody>
          <a:bodyPr/>
          <a:lstStyle>
            <a:lvl1pPr marL="0" indent="0">
              <a:buNone/>
              <a:defRPr b="0" i="0"/>
            </a:lvl1pPr>
          </a:lstStyle>
          <a:p>
            <a:r>
              <a:rPr lang="en-GB"/>
              <a:t>Click icon to add picture</a:t>
            </a:r>
            <a:endParaRPr lang="en-US"/>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hasCustomPrompt="1"/>
          </p:nvPr>
        </p:nvSpPr>
        <p:spPr>
          <a:xfrm>
            <a:off x="4737928" y="2244715"/>
            <a:ext cx="1648964"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696463" y="3004458"/>
            <a:ext cx="1808612" cy="1101980"/>
          </a:xfrm>
        </p:spPr>
        <p:txBody>
          <a:bodyPr/>
          <a:lstStyle>
            <a:lvl1pPr marL="0" indent="0">
              <a:buNone/>
              <a:defRPr b="0" i="0"/>
            </a:lvl1pPr>
          </a:lstStyle>
          <a:p>
            <a:r>
              <a:rPr lang="en-GB"/>
              <a:t>Click icon to add picture</a:t>
            </a:r>
            <a:endParaRPr lang="en-US"/>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hasCustomPrompt="1"/>
          </p:nvPr>
        </p:nvSpPr>
        <p:spPr>
          <a:xfrm>
            <a:off x="776289" y="4099001"/>
            <a:ext cx="1648963"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2677284" y="3004458"/>
            <a:ext cx="1808612" cy="1101980"/>
          </a:xfrm>
        </p:spPr>
        <p:txBody>
          <a:bodyPr/>
          <a:lstStyle>
            <a:lvl1pPr marL="0" indent="0">
              <a:buNone/>
              <a:defRPr b="0" i="0"/>
            </a:lvl1pPr>
          </a:lstStyle>
          <a:p>
            <a:r>
              <a:rPr lang="en-GB"/>
              <a:t>Click icon to add picture</a:t>
            </a:r>
            <a:endParaRPr lang="en-US"/>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hasCustomPrompt="1"/>
          </p:nvPr>
        </p:nvSpPr>
        <p:spPr>
          <a:xfrm>
            <a:off x="2757108" y="4099001"/>
            <a:ext cx="1648964"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4658104" y="3004458"/>
            <a:ext cx="1808612" cy="1101980"/>
          </a:xfrm>
        </p:spPr>
        <p:txBody>
          <a:bodyPr/>
          <a:lstStyle>
            <a:lvl1pPr marL="0" indent="0">
              <a:buNone/>
              <a:defRPr b="0" i="0"/>
            </a:lvl1pPr>
          </a:lstStyle>
          <a:p>
            <a:r>
              <a:rPr lang="en-GB"/>
              <a:t>Click icon to add picture</a:t>
            </a:r>
            <a:endParaRPr lang="en-US"/>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hasCustomPrompt="1"/>
          </p:nvPr>
        </p:nvSpPr>
        <p:spPr>
          <a:xfrm>
            <a:off x="4737928" y="4099001"/>
            <a:ext cx="1648964"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15" name="Picture Placeholder 21">
            <a:extLst>
              <a:ext uri="{FF2B5EF4-FFF2-40B4-BE49-F238E27FC236}">
                <a16:creationId xmlns:a16="http://schemas.microsoft.com/office/drawing/2014/main" id="{85B6E39B-8B93-5541-AC1C-ABD4B86A1662}"/>
              </a:ext>
            </a:extLst>
          </p:cNvPr>
          <p:cNvSpPr>
            <a:spLocks noGrp="1"/>
          </p:cNvSpPr>
          <p:nvPr>
            <p:ph type="pic" sz="quarter" idx="27"/>
          </p:nvPr>
        </p:nvSpPr>
        <p:spPr>
          <a:xfrm>
            <a:off x="6638926" y="1142735"/>
            <a:ext cx="1808612" cy="1101980"/>
          </a:xfrm>
        </p:spPr>
        <p:txBody>
          <a:bodyPr/>
          <a:lstStyle>
            <a:lvl1pPr marL="0" indent="0">
              <a:buNone/>
              <a:defRPr b="0" i="0"/>
            </a:lvl1pPr>
          </a:lstStyle>
          <a:p>
            <a:r>
              <a:rPr lang="en-GB"/>
              <a:t>Click icon to add picture</a:t>
            </a:r>
            <a:endParaRPr lang="en-US"/>
          </a:p>
        </p:txBody>
      </p:sp>
      <p:sp>
        <p:nvSpPr>
          <p:cNvPr id="16" name="Text Placeholder 47">
            <a:extLst>
              <a:ext uri="{FF2B5EF4-FFF2-40B4-BE49-F238E27FC236}">
                <a16:creationId xmlns:a16="http://schemas.microsoft.com/office/drawing/2014/main" id="{C6692DAD-548A-E24A-825A-EAD6A65E336B}"/>
              </a:ext>
            </a:extLst>
          </p:cNvPr>
          <p:cNvSpPr>
            <a:spLocks noGrp="1"/>
          </p:cNvSpPr>
          <p:nvPr>
            <p:ph type="body" sz="quarter" idx="28" hasCustomPrompt="1"/>
          </p:nvPr>
        </p:nvSpPr>
        <p:spPr>
          <a:xfrm>
            <a:off x="6718750" y="2244715"/>
            <a:ext cx="1648964" cy="552632"/>
          </a:xfrm>
        </p:spPr>
        <p:txBody>
          <a:bodyPr anchor="ctr">
            <a:normAutofit/>
          </a:bodyPr>
          <a:lstStyle>
            <a:lvl1pPr marL="0" indent="0" algn="ctr">
              <a:buNone/>
              <a:defRPr sz="788" b="0" i="0">
                <a:solidFill>
                  <a:srgbClr val="0F1419"/>
                </a:solidFill>
              </a:defRPr>
            </a:lvl1pPr>
          </a:lstStyle>
          <a:p>
            <a:pPr lvl="0"/>
            <a:r>
              <a:rPr lang="en-US"/>
              <a:t>Edit Master text styles</a:t>
            </a:r>
          </a:p>
        </p:txBody>
      </p:sp>
      <p:sp>
        <p:nvSpPr>
          <p:cNvPr id="17" name="Picture Placeholder 21">
            <a:extLst>
              <a:ext uri="{FF2B5EF4-FFF2-40B4-BE49-F238E27FC236}">
                <a16:creationId xmlns:a16="http://schemas.microsoft.com/office/drawing/2014/main" id="{C210C92C-8CD6-744E-BC8F-28BE4BDCB900}"/>
              </a:ext>
            </a:extLst>
          </p:cNvPr>
          <p:cNvSpPr>
            <a:spLocks noGrp="1"/>
          </p:cNvSpPr>
          <p:nvPr>
            <p:ph type="pic" sz="quarter" idx="29"/>
          </p:nvPr>
        </p:nvSpPr>
        <p:spPr>
          <a:xfrm>
            <a:off x="6638926" y="3004458"/>
            <a:ext cx="1808612" cy="1101980"/>
          </a:xfrm>
        </p:spPr>
        <p:txBody>
          <a:bodyPr/>
          <a:lstStyle>
            <a:lvl1pPr marL="0" indent="0">
              <a:buNone/>
              <a:defRPr b="0" i="0"/>
            </a:lvl1pPr>
          </a:lstStyle>
          <a:p>
            <a:r>
              <a:rPr lang="en-GB"/>
              <a:t>Click icon to add picture</a:t>
            </a:r>
            <a:endParaRPr lang="en-US"/>
          </a:p>
        </p:txBody>
      </p:sp>
      <p:sp>
        <p:nvSpPr>
          <p:cNvPr id="18" name="Text Placeholder 47">
            <a:extLst>
              <a:ext uri="{FF2B5EF4-FFF2-40B4-BE49-F238E27FC236}">
                <a16:creationId xmlns:a16="http://schemas.microsoft.com/office/drawing/2014/main" id="{07132106-CD02-CB47-815F-B0923ED1CFDE}"/>
              </a:ext>
            </a:extLst>
          </p:cNvPr>
          <p:cNvSpPr>
            <a:spLocks noGrp="1"/>
          </p:cNvSpPr>
          <p:nvPr>
            <p:ph type="body" sz="quarter" idx="30" hasCustomPrompt="1"/>
          </p:nvPr>
        </p:nvSpPr>
        <p:spPr>
          <a:xfrm>
            <a:off x="6718750" y="4099001"/>
            <a:ext cx="1648964" cy="552633"/>
          </a:xfrm>
        </p:spPr>
        <p:txBody>
          <a:bodyPr anchor="ctr">
            <a:normAutofit/>
          </a:bodyPr>
          <a:lstStyle>
            <a:lvl1pPr marL="0" indent="0" algn="ctr">
              <a:buNone/>
              <a:defRPr sz="788" b="0" i="0">
                <a:solidFill>
                  <a:srgbClr val="0F1419"/>
                </a:solidFill>
              </a:defRPr>
            </a:lvl1pPr>
          </a:lstStyle>
          <a:p>
            <a:pPr lvl="0"/>
            <a:r>
              <a:rPr lang="en-US"/>
              <a:t>Edit Master text styles</a:t>
            </a:r>
          </a:p>
        </p:txBody>
      </p:sp>
    </p:spTree>
    <p:extLst>
      <p:ext uri="{BB962C8B-B14F-4D97-AF65-F5344CB8AC3E}">
        <p14:creationId xmlns:p14="http://schemas.microsoft.com/office/powerpoint/2010/main" val="40673614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p:nvPicPr>
        <p:blipFill rotWithShape="1">
          <a:blip r:embed="rId2">
            <a:alphaModFix/>
          </a:blip>
          <a:srcRect l="-18398" t="27173" r="40001" b="32171"/>
          <a:stretch/>
        </p:blipFill>
        <p:spPr>
          <a:xfrm>
            <a:off x="1" y="0"/>
            <a:ext cx="9143999" cy="51435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628650" y="273845"/>
            <a:ext cx="8152572" cy="552633"/>
          </a:xfrm>
        </p:spPr>
        <p:txBody>
          <a:bodyPr/>
          <a:lstStyle>
            <a:lvl1pPr>
              <a:defRPr b="1" i="0">
                <a:latin typeface="Bernina Sans Offc" panose="02000000000000000000" pitchFamily="2" charset="77"/>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1" y="1143001"/>
            <a:ext cx="3581399" cy="3489722"/>
          </a:xfrm>
        </p:spPr>
        <p:txBody>
          <a:bodyPr/>
          <a:lstStyle>
            <a:lvl1pPr>
              <a:defRPr b="0" i="0"/>
            </a:lvl1pPr>
            <a:lvl2pPr>
              <a:defRPr b="0" i="0"/>
            </a:lvl2pPr>
            <a:lvl3pPr>
              <a:defRPr b="0" i="0"/>
            </a:lvl3pPr>
            <a:lvl4pPr>
              <a:defRPr b="0" i="0"/>
            </a:lvl4pPr>
            <a:lvl5pPr>
              <a:defRPr b="0" i="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4807744" y="921544"/>
            <a:ext cx="4933950" cy="3093245"/>
          </a:xfrm>
        </p:spPr>
        <p:txBody>
          <a:bodyPr/>
          <a:lstStyle>
            <a:lvl1pPr marL="0" indent="0" algn="ctr">
              <a:buNone/>
              <a:defRPr b="0" i="0"/>
            </a:lvl1pPr>
          </a:lstStyle>
          <a:p>
            <a:r>
              <a:rPr lang="en-GB"/>
              <a:t>Click icon to add picture</a:t>
            </a:r>
            <a:endParaRPr lang="en-US"/>
          </a:p>
        </p:txBody>
      </p:sp>
    </p:spTree>
    <p:extLst>
      <p:ext uri="{BB962C8B-B14F-4D97-AF65-F5344CB8AC3E}">
        <p14:creationId xmlns:p14="http://schemas.microsoft.com/office/powerpoint/2010/main" val="7762340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p:nvPicPr>
        <p:blipFill rotWithShape="1">
          <a:blip r:embed="rId2">
            <a:alphaModFix/>
          </a:blip>
          <a:srcRect l="-18398" t="27173" r="40001" b="32171"/>
          <a:stretch/>
        </p:blipFill>
        <p:spPr>
          <a:xfrm>
            <a:off x="1" y="0"/>
            <a:ext cx="9143999" cy="51435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628650" y="273845"/>
            <a:ext cx="7936396" cy="552633"/>
          </a:xfrm>
        </p:spPr>
        <p:txBody>
          <a:bodyPr/>
          <a:lstStyle>
            <a:lvl1pPr>
              <a:defRPr b="1" i="0">
                <a:latin typeface="Bernina Sans Offc" panose="02000000000000000000" pitchFamily="2" charset="77"/>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3759942" cy="3489722"/>
          </a:xfrm>
        </p:spPr>
        <p:txBody>
          <a:bodyPr/>
          <a:lstStyle>
            <a:lvl1pPr>
              <a:defRPr b="0" i="0"/>
            </a:lvl1pPr>
            <a:lvl2pPr>
              <a:defRPr b="0" i="0"/>
            </a:lvl2pPr>
            <a:lvl3pPr>
              <a:defRPr b="0" i="0"/>
            </a:lvl3pPr>
            <a:lvl4pPr>
              <a:defRPr b="0" i="0"/>
            </a:lvl4pPr>
            <a:lvl5pPr>
              <a:defRPr b="0" i="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5036344" y="850106"/>
            <a:ext cx="4502944" cy="3376613"/>
          </a:xfrm>
        </p:spPr>
        <p:txBody>
          <a:bodyPr/>
          <a:lstStyle>
            <a:lvl1pPr marL="0" indent="0" algn="ctr">
              <a:buNone/>
              <a:defRPr b="0" i="0"/>
            </a:lvl1pPr>
          </a:lstStyle>
          <a:p>
            <a:r>
              <a:rPr lang="en-GB"/>
              <a:t>Click icon to add picture</a:t>
            </a:r>
            <a:endParaRPr lang="en-US"/>
          </a:p>
        </p:txBody>
      </p:sp>
    </p:spTree>
    <p:extLst>
      <p:ext uri="{BB962C8B-B14F-4D97-AF65-F5344CB8AC3E}">
        <p14:creationId xmlns:p14="http://schemas.microsoft.com/office/powerpoint/2010/main" val="35038324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a:alphaModFix/>
          </a:blip>
          <a:srcRect l="-18398" t="11123" r="40001" b="16887"/>
          <a:stretch/>
        </p:blipFill>
        <p:spPr>
          <a:xfrm>
            <a:off x="642670" y="0"/>
            <a:ext cx="8501330" cy="51435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628650" y="273845"/>
            <a:ext cx="4953000" cy="552633"/>
          </a:xfrm>
        </p:spPr>
        <p:txBody>
          <a:bodyPr/>
          <a:lstStyle>
            <a:lvl1pPr>
              <a:defRPr b="1" i="0">
                <a:latin typeface="Bernina Sans Offc" panose="02000000000000000000" pitchFamily="2" charset="77"/>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4953000" cy="3489722"/>
          </a:xfrm>
        </p:spPr>
        <p:txBody>
          <a:bodyPr/>
          <a:lstStyle>
            <a:lvl1pPr>
              <a:defRPr b="0" i="0"/>
            </a:lvl1pPr>
            <a:lvl2pPr>
              <a:defRPr b="0" i="0"/>
            </a:lvl2pPr>
            <a:lvl3pPr>
              <a:defRPr b="0" i="0"/>
            </a:lvl3pPr>
            <a:lvl4pPr>
              <a:defRPr b="0" i="0"/>
            </a:lvl4pPr>
            <a:lvl5pPr>
              <a:defRPr b="0" i="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6319838" y="1057276"/>
            <a:ext cx="1640681" cy="2907506"/>
          </a:xfrm>
        </p:spPr>
        <p:txBody>
          <a:bodyPr/>
          <a:lstStyle>
            <a:lvl1pPr marL="0" indent="0" algn="ctr">
              <a:buNone/>
              <a:defRPr b="0" i="0"/>
            </a:lvl1pPr>
          </a:lstStyle>
          <a:p>
            <a:r>
              <a:rPr lang="en-GB"/>
              <a:t>Click icon to add picture</a:t>
            </a:r>
            <a:endParaRPr lang="en-US"/>
          </a:p>
        </p:txBody>
      </p:sp>
    </p:spTree>
    <p:extLst>
      <p:ext uri="{BB962C8B-B14F-4D97-AF65-F5344CB8AC3E}">
        <p14:creationId xmlns:p14="http://schemas.microsoft.com/office/powerpoint/2010/main" val="24337122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spTree>
    <p:extLst>
      <p:ext uri="{BB962C8B-B14F-4D97-AF65-F5344CB8AC3E}">
        <p14:creationId xmlns:p14="http://schemas.microsoft.com/office/powerpoint/2010/main" val="39260858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p:nvSpPr>
        <p:spPr>
          <a:xfrm>
            <a:off x="628650" y="0"/>
            <a:ext cx="8515349" cy="176509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a:srcRect l="19713" t="68317" r="-12265" b="-31311"/>
          <a:stretch/>
        </p:blipFill>
        <p:spPr>
          <a:xfrm>
            <a:off x="0" y="0"/>
            <a:ext cx="9144000" cy="51435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2"/>
          <a:srcRect l="57226" t="2815" r="-10941" b="26556"/>
          <a:stretch/>
        </p:blipFill>
        <p:spPr>
          <a:xfrm rot="10800000">
            <a:off x="4470721" y="-2"/>
            <a:ext cx="4673278" cy="51435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2">
            <a:alphaModFix amt="74000"/>
          </a:blip>
          <a:srcRect l="44808" t="-16989" r="7440" b="60503"/>
          <a:stretch/>
        </p:blipFill>
        <p:spPr>
          <a:xfrm>
            <a:off x="1" y="1"/>
            <a:ext cx="8871995" cy="5143500"/>
          </a:xfrm>
          <a:prstGeom prst="rect">
            <a:avLst/>
          </a:prstGeom>
        </p:spPr>
      </p:pic>
    </p:spTree>
    <p:extLst>
      <p:ext uri="{BB962C8B-B14F-4D97-AF65-F5344CB8AC3E}">
        <p14:creationId xmlns:p14="http://schemas.microsoft.com/office/powerpoint/2010/main" val="1605626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End slide [Mar19]">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628651" y="0"/>
            <a:ext cx="8387933" cy="151775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1" y="1"/>
            <a:ext cx="8871995" cy="51435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211186" y="-16620"/>
            <a:ext cx="7932813" cy="5160119"/>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485336"/>
            <a:ext cx="9144000" cy="4658165"/>
          </a:xfrm>
          <a:prstGeom prst="rect">
            <a:avLst/>
          </a:prstGeom>
        </p:spPr>
      </p:pic>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30826" y="1803174"/>
            <a:ext cx="2882348" cy="509215"/>
          </a:xfrm>
          <a:prstGeom prst="rect">
            <a:avLst/>
          </a:prstGeom>
        </p:spPr>
      </p:pic>
      <p:sp>
        <p:nvSpPr>
          <p:cNvPr id="12" name="TextBox 11">
            <a:extLst>
              <a:ext uri="{FF2B5EF4-FFF2-40B4-BE49-F238E27FC236}">
                <a16:creationId xmlns:a16="http://schemas.microsoft.com/office/drawing/2014/main" id="{8C6F06A0-5453-B84D-9FE1-9BF7CC56B857}"/>
              </a:ext>
            </a:extLst>
          </p:cNvPr>
          <p:cNvSpPr txBox="1"/>
          <p:nvPr/>
        </p:nvSpPr>
        <p:spPr>
          <a:xfrm>
            <a:off x="3130827" y="2944497"/>
            <a:ext cx="2882348" cy="258418"/>
          </a:xfrm>
          <a:prstGeom prst="rect">
            <a:avLst/>
          </a:prstGeom>
          <a:noFill/>
        </p:spPr>
        <p:txBody>
          <a:bodyPr wrap="square" lIns="0" tIns="0" rIns="0" bIns="0" rtlCol="0">
            <a:normAutofit/>
          </a:bodyPr>
          <a:lstStyle/>
          <a:p>
            <a:pPr algn="ctr"/>
            <a:r>
              <a:rPr lang="en-US" sz="1500" b="0" i="0" spc="75" baseline="0">
                <a:solidFill>
                  <a:schemeClr val="bg1"/>
                </a:solidFill>
                <a:latin typeface="Bernina Sans Offc Light" pitchFamily="2" charset="0"/>
                <a:ea typeface="Calibri Light" charset="0"/>
                <a:cs typeface="Calibri Light" charset="0"/>
              </a:rPr>
              <a:t>Simply smarter clouds</a:t>
            </a:r>
          </a:p>
        </p:txBody>
      </p:sp>
      <p:cxnSp>
        <p:nvCxnSpPr>
          <p:cNvPr id="13" name="Straight Connector 12">
            <a:extLst>
              <a:ext uri="{FF2B5EF4-FFF2-40B4-BE49-F238E27FC236}">
                <a16:creationId xmlns:a16="http://schemas.microsoft.com/office/drawing/2014/main" id="{52D4125D-4670-794B-A65D-EBB61FBA5B9C}"/>
              </a:ext>
            </a:extLst>
          </p:cNvPr>
          <p:cNvCxnSpPr>
            <a:cxnSpLocks/>
          </p:cNvCxnSpPr>
          <p:nvPr/>
        </p:nvCxnSpPr>
        <p:spPr>
          <a:xfrm>
            <a:off x="3851910" y="2605252"/>
            <a:ext cx="144018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47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8" presetClass="entr" presetSubtype="3" fill="hold" nodeType="afterEffect">
                                  <p:stCondLst>
                                    <p:cond delay="400"/>
                                  </p:stCondLst>
                                  <p:childTnLst>
                                    <p:set>
                                      <p:cBhvr>
                                        <p:cTn id="12" dur="1" fill="hold">
                                          <p:stCondLst>
                                            <p:cond delay="0"/>
                                          </p:stCondLst>
                                        </p:cTn>
                                        <p:tgtEl>
                                          <p:spTgt spid="13"/>
                                        </p:tgtEl>
                                        <p:attrNameLst>
                                          <p:attrName>style.visibility</p:attrName>
                                        </p:attrNameLst>
                                      </p:cBhvr>
                                      <p:to>
                                        <p:strVal val="visible"/>
                                      </p:to>
                                    </p:set>
                                    <p:animEffect transition="in" filter="strips(upRight)">
                                      <p:cBhvr>
                                        <p:cTn id="13" dur="10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628651" y="0"/>
            <a:ext cx="8387933" cy="1517754"/>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1" y="1"/>
            <a:ext cx="8871995" cy="51435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211186" y="-16620"/>
            <a:ext cx="7932813" cy="5160119"/>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485336"/>
            <a:ext cx="9144000" cy="4658165"/>
          </a:xfrm>
          <a:prstGeom prst="rect">
            <a:avLst/>
          </a:prstGeom>
        </p:spPr>
      </p:pic>
      <p:sp>
        <p:nvSpPr>
          <p:cNvPr id="4" name="Rounded Rectangle 3">
            <a:hlinkClick r:id="rId3"/>
            <a:extLst>
              <a:ext uri="{FF2B5EF4-FFF2-40B4-BE49-F238E27FC236}">
                <a16:creationId xmlns:a16="http://schemas.microsoft.com/office/drawing/2014/main" id="{4E6106BF-83BB-034C-8B9C-6DDB1232CFF7}"/>
              </a:ext>
            </a:extLst>
          </p:cNvPr>
          <p:cNvSpPr/>
          <p:nvPr/>
        </p:nvSpPr>
        <p:spPr>
          <a:xfrm>
            <a:off x="724636" y="3735199"/>
            <a:ext cx="2210669" cy="4581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Light" pitchFamily="2" charset="0"/>
            </a:endParaRPr>
          </a:p>
        </p:txBody>
      </p:sp>
      <p:sp>
        <p:nvSpPr>
          <p:cNvPr id="3" name="TextBox 2">
            <a:extLst>
              <a:ext uri="{FF2B5EF4-FFF2-40B4-BE49-F238E27FC236}">
                <a16:creationId xmlns:a16="http://schemas.microsoft.com/office/drawing/2014/main" id="{08FD333B-782B-214E-88C6-C3FC6428D2A2}"/>
              </a:ext>
            </a:extLst>
          </p:cNvPr>
          <p:cNvSpPr txBox="1"/>
          <p:nvPr/>
        </p:nvSpPr>
        <p:spPr>
          <a:xfrm>
            <a:off x="724636" y="3873424"/>
            <a:ext cx="2210669" cy="319877"/>
          </a:xfrm>
          <a:prstGeom prst="rect">
            <a:avLst/>
          </a:prstGeom>
          <a:noFill/>
        </p:spPr>
        <p:txBody>
          <a:bodyPr wrap="square" lIns="0" tIns="0" rIns="0" bIns="0" rtlCol="0">
            <a:normAutofit/>
          </a:bodyPr>
          <a:lstStyle/>
          <a:p>
            <a:pPr algn="ctr"/>
            <a:r>
              <a:rPr lang="en-US" sz="1200" b="0" i="0" u="none" spc="75" baseline="0" err="1">
                <a:solidFill>
                  <a:schemeClr val="bg1"/>
                </a:solidFill>
                <a:latin typeface="Bernina Sans Offc Semibold" panose="02000000000000000000" pitchFamily="2" charset="77"/>
                <a:ea typeface="Calibri Light" charset="0"/>
                <a:cs typeface="Calibri Light" charset="0"/>
              </a:rPr>
              <a:t>dynatrace.com</a:t>
            </a:r>
            <a:r>
              <a:rPr lang="en-US" sz="1200" b="0" i="0" u="none" spc="75" baseline="0">
                <a:solidFill>
                  <a:schemeClr val="bg1"/>
                </a:solidFill>
                <a:latin typeface="Bernina Sans Offc Semibold" panose="02000000000000000000" pitchFamily="2" charset="77"/>
                <a:ea typeface="Calibri Light" charset="0"/>
                <a:cs typeface="Calibri Light" charset="0"/>
              </a:rPr>
              <a:t>/trial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4638" y="1226386"/>
            <a:ext cx="2210667" cy="390551"/>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p:nvSpPr>
        <p:spPr>
          <a:xfrm>
            <a:off x="628649" y="2357988"/>
            <a:ext cx="3862731" cy="1019125"/>
          </a:xfrm>
          <a:prstGeom prst="rect">
            <a:avLst/>
          </a:prstGeom>
          <a:noFill/>
        </p:spPr>
        <p:txBody>
          <a:bodyPr wrap="square" rtlCol="0">
            <a:spAutoFit/>
          </a:bodyPr>
          <a:lstStyle/>
          <a:p>
            <a:pPr algn="l">
              <a:lnSpc>
                <a:spcPct val="150000"/>
              </a:lnSpc>
            </a:pPr>
            <a:r>
              <a:rPr lang="en-US" sz="2100" b="1" i="0">
                <a:solidFill>
                  <a:schemeClr val="bg1"/>
                </a:solidFill>
                <a:latin typeface="Bernina Sans Offc" panose="02000000000000000000" pitchFamily="2" charset="77"/>
              </a:rPr>
              <a:t>Get ready to be amazed </a:t>
            </a:r>
          </a:p>
          <a:p>
            <a:pPr algn="l">
              <a:lnSpc>
                <a:spcPct val="150000"/>
              </a:lnSpc>
            </a:pPr>
            <a:r>
              <a:rPr lang="en-US" sz="2100" b="0" i="0">
                <a:solidFill>
                  <a:schemeClr val="bg1"/>
                </a:solidFill>
                <a:latin typeface="Bernina Sans Offc" panose="02000000000000000000"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p:nvCxnSpPr>
        <p:spPr>
          <a:xfrm>
            <a:off x="724636" y="1967249"/>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p:nvSpPr>
        <p:spPr>
          <a:xfrm>
            <a:off x="8672332" y="4759192"/>
            <a:ext cx="272652" cy="542136"/>
          </a:xfrm>
          <a:prstGeom prst="rect">
            <a:avLst/>
          </a:prstGeom>
          <a:noFill/>
        </p:spPr>
        <p:txBody>
          <a:bodyPr wrap="square" rtlCol="0">
            <a:spAutoFit/>
          </a:bodyPr>
          <a:lstStyle/>
          <a:p>
            <a:pPr algn="r">
              <a:lnSpc>
                <a:spcPct val="120000"/>
              </a:lnSpc>
            </a:pPr>
            <a:fld id="{FF94D558-66C3-D44C-BC96-62AE24193AE8}" type="slidenum">
              <a:rPr lang="en-US" sz="825" b="0" i="0" smtClean="0">
                <a:solidFill>
                  <a:schemeClr val="bg1">
                    <a:lumMod val="75000"/>
                  </a:schemeClr>
                </a:solidFill>
                <a:latin typeface="Bernina Sans Offc Light" pitchFamily="2" charset="0"/>
                <a:cs typeface="Calibri Light" panose="020F0302020204030204" pitchFamily="34" charset="0"/>
              </a:rPr>
              <a:t>‹#›</a:t>
            </a:fld>
            <a:endParaRPr lang="en-US" sz="825" b="0" i="0">
              <a:solidFill>
                <a:schemeClr val="bg1">
                  <a:lumMod val="75000"/>
                </a:schemeClr>
              </a:solidFill>
              <a:latin typeface="Bernina Sans Offc Light" pitchFamily="2"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p:nvSpPr>
        <p:spPr>
          <a:xfrm>
            <a:off x="7699816" y="4802598"/>
            <a:ext cx="856850" cy="184666"/>
          </a:xfrm>
          <a:prstGeom prst="rect">
            <a:avLst/>
          </a:prstGeom>
          <a:noFill/>
        </p:spPr>
        <p:txBody>
          <a:bodyPr wrap="square" rtlCol="0">
            <a:spAutoFit/>
          </a:bodyPr>
          <a:lstStyle/>
          <a:p>
            <a:pPr algn="r">
              <a:lnSpc>
                <a:spcPct val="120000"/>
              </a:lnSpc>
            </a:pPr>
            <a:r>
              <a:rPr lang="en-US" sz="525" b="0" i="0">
                <a:solidFill>
                  <a:schemeClr val="bg1">
                    <a:lumMod val="75000"/>
                  </a:schemeClr>
                </a:solidFill>
                <a:latin typeface="Bernina Sans Offc Light" pitchFamily="2" charset="0"/>
                <a:cs typeface="Calibri Light" panose="020F0302020204030204" pitchFamily="34" charset="0"/>
              </a:rPr>
              <a:t>Confidential</a:t>
            </a:r>
            <a:endParaRPr lang="en-US" sz="825" b="0" i="0">
              <a:solidFill>
                <a:schemeClr val="bg1">
                  <a:lumMod val="75000"/>
                </a:schemeClr>
              </a:solidFill>
              <a:latin typeface="Bernina Sans Offc Light" pitchFamily="2"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p:nvPicPr>
        <p:blipFill>
          <a:blip r:embed="rId6"/>
          <a:stretch>
            <a:fillRect/>
          </a:stretch>
        </p:blipFill>
        <p:spPr>
          <a:xfrm>
            <a:off x="4860132" y="-289322"/>
            <a:ext cx="4283869" cy="5507831"/>
          </a:xfrm>
          <a:prstGeom prst="rect">
            <a:avLst/>
          </a:prstGeom>
        </p:spPr>
      </p:pic>
    </p:spTree>
    <p:extLst>
      <p:ext uri="{BB962C8B-B14F-4D97-AF65-F5344CB8AC3E}">
        <p14:creationId xmlns:p14="http://schemas.microsoft.com/office/powerpoint/2010/main" val="92443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mage - fullscreen (Perform2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9144000" cy="5143500"/>
          </a:xfrm>
          <a:prstGeom prst="rect">
            <a:avLst/>
          </a:prstGeom>
        </p:spPr>
        <p:txBody>
          <a:bodyPr anchor="ctr"/>
          <a:lstStyle>
            <a:lvl1pPr marL="0" indent="0" algn="ctr">
              <a:buNone/>
              <a:defRPr b="0" i="0">
                <a:latin typeface="Bernina Sans Offc Narrow" pitchFamily="2" charset="0"/>
              </a:defRPr>
            </a:lvl1pPr>
          </a:lstStyle>
          <a:p>
            <a:r>
              <a:rPr lang="en-GB"/>
              <a:t>Click icon to add picture</a:t>
            </a:r>
            <a:endParaRPr lang="en-US"/>
          </a:p>
        </p:txBody>
      </p:sp>
    </p:spTree>
    <p:extLst>
      <p:ext uri="{BB962C8B-B14F-4D97-AF65-F5344CB8AC3E}">
        <p14:creationId xmlns:p14="http://schemas.microsoft.com/office/powerpoint/2010/main" val="35758742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0/50 image right [Mar19]">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3361459" cy="3489722"/>
          </a:xfrm>
        </p:spPr>
        <p:txBody>
          <a:bodyPr>
            <a:normAutofit/>
          </a:bodyPr>
          <a:lstStyle>
            <a:lvl1pPr>
              <a:lnSpc>
                <a:spcPct val="120000"/>
              </a:lnSpc>
              <a:defRPr sz="1350" b="0" i="0"/>
            </a:lvl1pPr>
            <a:lvl2pPr>
              <a:lnSpc>
                <a:spcPct val="120000"/>
              </a:lnSpc>
              <a:defRPr sz="1200" b="0" i="0"/>
            </a:lvl2pPr>
            <a:lvl3pPr>
              <a:lnSpc>
                <a:spcPct val="120000"/>
              </a:lnSpc>
              <a:defRPr sz="1050" b="0" i="0"/>
            </a:lvl3pPr>
            <a:lvl4pPr>
              <a:lnSpc>
                <a:spcPct val="120000"/>
              </a:lnSpc>
              <a:defRPr sz="900" b="0" i="0"/>
            </a:lvl4pPr>
            <a:lvl5pPr>
              <a:lnSpc>
                <a:spcPct val="120000"/>
              </a:lnSpc>
              <a:defRPr sz="900" b="0" i="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3860223" cy="552633"/>
          </a:xfrm>
          <a:prstGeom prst="rect">
            <a:avLst/>
          </a:prstGeom>
        </p:spPr>
        <p:txBody>
          <a:bodyPr vert="horz" lIns="91440" tIns="45720" rIns="91440" bIns="45720" rtlCol="0" anchor="b">
            <a:normAutofit/>
          </a:bodyPr>
          <a:lstStyle>
            <a:lvl1pPr>
              <a:defRPr b="1" i="0">
                <a:latin typeface="Bernina Sans Offc" panose="02000000000000000000" pitchFamily="2" charset="77"/>
              </a:defRPr>
            </a:lvl1p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4194801" y="1"/>
            <a:ext cx="4949190" cy="5150706"/>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b="0" i="0"/>
            </a:lvl1pPr>
          </a:lstStyle>
          <a:p>
            <a:r>
              <a:rPr lang="en-US"/>
              <a:t>Click icon to add picture</a:t>
            </a:r>
          </a:p>
        </p:txBody>
      </p:sp>
    </p:spTree>
    <p:extLst>
      <p:ext uri="{BB962C8B-B14F-4D97-AF65-F5344CB8AC3E}">
        <p14:creationId xmlns:p14="http://schemas.microsoft.com/office/powerpoint/2010/main" val="23138853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1"/>
            <a:ext cx="2950369" cy="3489722"/>
          </a:xfrm>
        </p:spPr>
        <p:txBody>
          <a:bodyPr>
            <a:normAutofit/>
          </a:bodyPr>
          <a:lstStyle>
            <a:lvl1pPr>
              <a:lnSpc>
                <a:spcPct val="120000"/>
              </a:lnSpc>
              <a:defRPr sz="1350"/>
            </a:lvl1pPr>
            <a:lvl2pPr>
              <a:lnSpc>
                <a:spcPct val="120000"/>
              </a:lnSpc>
              <a:defRPr sz="1200"/>
            </a:lvl2pPr>
            <a:lvl3pPr>
              <a:lnSpc>
                <a:spcPct val="120000"/>
              </a:lnSpc>
              <a:defRPr sz="1050"/>
            </a:lvl3pPr>
            <a:lvl4pPr>
              <a:lnSpc>
                <a:spcPct val="120000"/>
              </a:lnSpc>
              <a:defRPr sz="900"/>
            </a:lvl4pPr>
            <a:lvl5pPr>
              <a:lnSpc>
                <a:spcPct val="120000"/>
              </a:lnSpc>
              <a:defRPr sz="9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3945835" y="1143001"/>
            <a:ext cx="4569515" cy="3489722"/>
          </a:xfrm>
        </p:spPr>
        <p:txBody>
          <a:bodyPr>
            <a:normAutofit/>
          </a:bodyPr>
          <a:lstStyle>
            <a:lvl1pPr>
              <a:lnSpc>
                <a:spcPct val="120000"/>
              </a:lnSpc>
              <a:defRPr sz="1350"/>
            </a:lvl1pPr>
            <a:lvl2pPr>
              <a:lnSpc>
                <a:spcPct val="120000"/>
              </a:lnSpc>
              <a:defRPr sz="1200"/>
            </a:lvl2pPr>
            <a:lvl3pPr>
              <a:lnSpc>
                <a:spcPct val="120000"/>
              </a:lnSpc>
              <a:defRPr sz="1050"/>
            </a:lvl3pPr>
            <a:lvl4pPr>
              <a:lnSpc>
                <a:spcPct val="120000"/>
              </a:lnSpc>
              <a:defRPr sz="900"/>
            </a:lvl4pPr>
            <a:lvl5pPr>
              <a:lnSpc>
                <a:spcPct val="120000"/>
              </a:lnSpc>
              <a:defRPr sz="9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22209588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8383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3759942" cy="34897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4755409" y="1143001"/>
            <a:ext cx="3759941" cy="34897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5648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15471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28650" y="1143000"/>
            <a:ext cx="2950369" cy="3489722"/>
          </a:xfrm>
        </p:spPr>
        <p:txBody>
          <a:bodyPr>
            <a:normAutofit/>
          </a:bodyPr>
          <a:lstStyle>
            <a:lvl1pPr>
              <a:lnSpc>
                <a:spcPct val="120000"/>
              </a:lnSpc>
              <a:defRPr sz="1350"/>
            </a:lvl1pPr>
            <a:lvl2pPr>
              <a:lnSpc>
                <a:spcPct val="120000"/>
              </a:lnSpc>
              <a:defRPr sz="1200"/>
            </a:lvl2pPr>
            <a:lvl3pPr>
              <a:lnSpc>
                <a:spcPct val="120000"/>
              </a:lnSpc>
              <a:defRPr sz="1050"/>
            </a:lvl3pPr>
            <a:lvl4pPr>
              <a:lnSpc>
                <a:spcPct val="120000"/>
              </a:lnSpc>
              <a:defRPr sz="900"/>
            </a:lvl4pPr>
            <a:lvl5pPr>
              <a:lnSpc>
                <a:spcPct val="120000"/>
              </a:lnSpc>
              <a:defRPr sz="9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3945835" y="1143000"/>
            <a:ext cx="4569515" cy="3489722"/>
          </a:xfrm>
        </p:spPr>
        <p:txBody>
          <a:bodyPr>
            <a:normAutofit/>
          </a:bodyPr>
          <a:lstStyle>
            <a:lvl1pPr>
              <a:lnSpc>
                <a:spcPct val="120000"/>
              </a:lnSpc>
              <a:defRPr sz="1350"/>
            </a:lvl1pPr>
            <a:lvl2pPr>
              <a:lnSpc>
                <a:spcPct val="120000"/>
              </a:lnSpc>
              <a:defRPr sz="1200"/>
            </a:lvl2pPr>
            <a:lvl3pPr>
              <a:lnSpc>
                <a:spcPct val="120000"/>
              </a:lnSpc>
              <a:defRPr sz="1050"/>
            </a:lvl3pPr>
            <a:lvl4pPr>
              <a:lnSpc>
                <a:spcPct val="120000"/>
              </a:lnSpc>
              <a:defRPr sz="900"/>
            </a:lvl4pPr>
            <a:lvl5pPr>
              <a:lnSpc>
                <a:spcPct val="120000"/>
              </a:lnSpc>
              <a:defRPr sz="9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16088743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629841" y="1143000"/>
            <a:ext cx="4569515" cy="3489722"/>
          </a:xfrm>
        </p:spPr>
        <p:txBody>
          <a:bodyPr>
            <a:normAutofit/>
          </a:bodyPr>
          <a:lstStyle>
            <a:lvl1pPr>
              <a:lnSpc>
                <a:spcPct val="120000"/>
              </a:lnSpc>
              <a:defRPr sz="1350"/>
            </a:lvl1pPr>
            <a:lvl2pPr>
              <a:lnSpc>
                <a:spcPct val="120000"/>
              </a:lnSpc>
              <a:defRPr sz="1200"/>
            </a:lvl2pPr>
            <a:lvl3pPr>
              <a:lnSpc>
                <a:spcPct val="120000"/>
              </a:lnSpc>
              <a:defRPr sz="1050"/>
            </a:lvl3pPr>
            <a:lvl4pPr>
              <a:lnSpc>
                <a:spcPct val="120000"/>
              </a:lnSpc>
              <a:defRPr sz="900"/>
            </a:lvl4pPr>
            <a:lvl5pPr>
              <a:lnSpc>
                <a:spcPct val="120000"/>
              </a:lnSpc>
              <a:defRPr sz="9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5564982" y="1143000"/>
            <a:ext cx="2950369" cy="3489722"/>
          </a:xfrm>
        </p:spPr>
        <p:txBody>
          <a:bodyPr>
            <a:normAutofit/>
          </a:bodyPr>
          <a:lstStyle>
            <a:lvl1pPr>
              <a:lnSpc>
                <a:spcPct val="120000"/>
              </a:lnSpc>
              <a:defRPr sz="1350"/>
            </a:lvl1pPr>
            <a:lvl2pPr>
              <a:lnSpc>
                <a:spcPct val="120000"/>
              </a:lnSpc>
              <a:defRPr sz="1200"/>
            </a:lvl2pPr>
            <a:lvl3pPr>
              <a:lnSpc>
                <a:spcPct val="120000"/>
              </a:lnSpc>
              <a:defRPr sz="1050"/>
            </a:lvl3pPr>
            <a:lvl4pPr>
              <a:lnSpc>
                <a:spcPct val="120000"/>
              </a:lnSpc>
              <a:defRPr sz="900"/>
            </a:lvl4pPr>
            <a:lvl5pPr>
              <a:lnSpc>
                <a:spcPct val="120000"/>
              </a:lnSpc>
              <a:defRPr sz="9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34819173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628650" y="0"/>
            <a:ext cx="1405102" cy="51435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786428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51280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centered)[Mar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628650" y="273845"/>
            <a:ext cx="7886700" cy="552633"/>
          </a:xfrm>
        </p:spPr>
        <p:txBody>
          <a:bodyPr/>
          <a:lstStyle>
            <a:lvl1pPr algn="ct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b="0" i="0"/>
            </a:lvl1pPr>
            <a:lvl2pPr>
              <a:lnSpc>
                <a:spcPct val="120000"/>
              </a:lnSpc>
              <a:spcAft>
                <a:spcPts val="0"/>
              </a:spcAft>
              <a:defRPr b="0" i="0"/>
            </a:lvl2pPr>
            <a:lvl3pPr>
              <a:lnSpc>
                <a:spcPct val="120000"/>
              </a:lnSpc>
              <a:spcAft>
                <a:spcPts val="0"/>
              </a:spcAft>
              <a:defRPr b="0" i="0"/>
            </a:lvl3pPr>
            <a:lvl4pPr>
              <a:lnSpc>
                <a:spcPct val="120000"/>
              </a:lnSpc>
              <a:spcAft>
                <a:spcPts val="0"/>
              </a:spcAft>
              <a:defRPr b="0" i="0"/>
            </a:lvl4pPr>
            <a:lvl5pPr>
              <a:lnSpc>
                <a:spcPct val="120000"/>
              </a:lnSpc>
              <a:spcAft>
                <a:spcPts val="0"/>
              </a:spcAft>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962F105-D4DB-204E-82B6-788BC67D35DF}"/>
              </a:ext>
            </a:extLst>
          </p:cNvPr>
          <p:cNvCxnSpPr>
            <a:cxnSpLocks/>
          </p:cNvCxnSpPr>
          <p:nvPr userDrawn="1"/>
        </p:nvCxnSpPr>
        <p:spPr>
          <a:xfrm>
            <a:off x="4206541"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E225BE-7BF1-5C46-B21B-0C2E1256E933}"/>
              </a:ext>
            </a:extLst>
          </p:cNvPr>
          <p:cNvSpPr/>
          <p:nvPr userDrawn="1"/>
        </p:nvSpPr>
        <p:spPr>
          <a:xfrm>
            <a:off x="608480" y="866818"/>
            <a:ext cx="924485" cy="875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a:latin typeface="Bernina Sans Offc" panose="02000000000000000000" pitchFamily="2" charset="77"/>
            </a:endParaRPr>
          </a:p>
        </p:txBody>
      </p:sp>
    </p:spTree>
    <p:extLst>
      <p:ext uri="{BB962C8B-B14F-4D97-AF65-F5344CB8AC3E}">
        <p14:creationId xmlns:p14="http://schemas.microsoft.com/office/powerpoint/2010/main" val="20565615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b="1"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628650" y="1143001"/>
            <a:ext cx="3759942"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4755409" y="1143001"/>
            <a:ext cx="3759941" cy="3489722"/>
          </a:xfrm>
        </p:spPr>
        <p:txBody>
          <a:bodyPr/>
          <a:lstStyle>
            <a:lvl1pPr>
              <a:defRPr b="0" i="0"/>
            </a:lvl1pPr>
            <a:lvl2pPr>
              <a:defRPr b="0" i="0"/>
            </a:lvl2pPr>
            <a:lvl3pPr>
              <a:defRPr b="0" i="0"/>
            </a:lvl3pPr>
            <a:lvl4pPr>
              <a:defRPr b="0" i="0"/>
            </a:lvl4pPr>
            <a:lvl5pPr>
              <a:defRPr b="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910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theme" Target="../theme/theme10.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38.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1.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10" Type="http://schemas.openxmlformats.org/officeDocument/2006/relationships/image" Target="../media/image9.png"/><Relationship Id="rId4" Type="http://schemas.openxmlformats.org/officeDocument/2006/relationships/slideLayout" Target="../slideLayouts/slideLayout4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4.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3.xml"/><Relationship Id="rId7" Type="http://schemas.openxmlformats.org/officeDocument/2006/relationships/theme" Target="../theme/theme6.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8.pn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image" Target="../media/image8.png"/><Relationship Id="rId2" Type="http://schemas.openxmlformats.org/officeDocument/2006/relationships/slideLayout" Target="../slideLayouts/slideLayout111.xml"/><Relationship Id="rId16" Type="http://schemas.openxmlformats.org/officeDocument/2006/relationships/theme" Target="../theme/theme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theme" Target="../theme/theme9.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628650" y="273845"/>
            <a:ext cx="7467473" cy="55263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8672332" y="4759192"/>
            <a:ext cx="272652" cy="542136"/>
          </a:xfrm>
          <a:prstGeom prst="rect">
            <a:avLst/>
          </a:prstGeom>
          <a:noFill/>
        </p:spPr>
        <p:txBody>
          <a:bodyPr wrap="square" rtlCol="0">
            <a:spAutoFit/>
          </a:bodyPr>
          <a:lstStyle/>
          <a:p>
            <a:pPr algn="r">
              <a:lnSpc>
                <a:spcPct val="120000"/>
              </a:lnSpc>
            </a:pPr>
            <a:fld id="{FF94D558-66C3-D44C-BC96-62AE24193AE8}" type="slidenum">
              <a:rPr lang="en-US" sz="825" b="0" i="0" smtClean="0">
                <a:solidFill>
                  <a:schemeClr val="bg1">
                    <a:lumMod val="75000"/>
                  </a:schemeClr>
                </a:solidFill>
                <a:latin typeface="Bernina Sans Offc Light" pitchFamily="2" charset="0"/>
                <a:cs typeface="Calibri Light" panose="020F0302020204030204" pitchFamily="34" charset="0"/>
              </a:rPr>
              <a:t>‹#›</a:t>
            </a:fld>
            <a:endParaRPr lang="en-US" sz="825" b="0" i="0">
              <a:solidFill>
                <a:schemeClr val="bg1">
                  <a:lumMod val="75000"/>
                </a:schemeClr>
              </a:solidFill>
              <a:latin typeface="Bernina Sans Offc Light" pitchFamily="2"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7699816" y="4802598"/>
            <a:ext cx="856850" cy="184666"/>
          </a:xfrm>
          <a:prstGeom prst="rect">
            <a:avLst/>
          </a:prstGeom>
          <a:noFill/>
        </p:spPr>
        <p:txBody>
          <a:bodyPr wrap="square" rtlCol="0">
            <a:spAutoFit/>
          </a:bodyPr>
          <a:lstStyle/>
          <a:p>
            <a:pPr algn="r">
              <a:lnSpc>
                <a:spcPct val="120000"/>
              </a:lnSpc>
            </a:pPr>
            <a:r>
              <a:rPr lang="en-US" sz="525" b="0" i="0">
                <a:solidFill>
                  <a:schemeClr val="bg1">
                    <a:lumMod val="75000"/>
                  </a:schemeClr>
                </a:solidFill>
                <a:latin typeface="Bernina Sans Offc Light" pitchFamily="2" charset="0"/>
                <a:cs typeface="Calibri Light" panose="020F0302020204030204" pitchFamily="34" charset="0"/>
              </a:rPr>
              <a:t>Confidential</a:t>
            </a:r>
            <a:endParaRPr lang="en-US" sz="825" b="0" i="0">
              <a:solidFill>
                <a:schemeClr val="bg1">
                  <a:lumMod val="75000"/>
                </a:schemeClr>
              </a:solidFill>
              <a:latin typeface="Bernina Sans Offc Light" pitchFamily="2" charset="0"/>
              <a:cs typeface="Calibri Light" panose="020F0302020204030204" pitchFamily="34" charset="0"/>
            </a:endParaRPr>
          </a:p>
        </p:txBody>
      </p:sp>
    </p:spTree>
    <p:extLst>
      <p:ext uri="{BB962C8B-B14F-4D97-AF65-F5344CB8AC3E}">
        <p14:creationId xmlns:p14="http://schemas.microsoft.com/office/powerpoint/2010/main" val="307130969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685800" rtl="0" eaLnBrk="1" latinLnBrk="0" hangingPunct="1">
        <a:lnSpc>
          <a:spcPct val="120000"/>
        </a:lnSpc>
        <a:spcBef>
          <a:spcPct val="0"/>
        </a:spcBef>
        <a:buNone/>
        <a:defRPr sz="1500" b="1" i="0" kern="1200">
          <a:solidFill>
            <a:schemeClr val="bg1"/>
          </a:solidFill>
          <a:latin typeface="Bernina Sans Offc" panose="02000000000000000000"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chemeClr val="bg1"/>
          </a:solidFill>
          <a:latin typeface="Bernina Sans Offc Light" pitchFamily="2" charset="0"/>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chemeClr val="bg1"/>
          </a:solidFill>
          <a:latin typeface="Bernina Sans Offc Light" pitchFamily="2" charset="0"/>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chemeClr val="bg1"/>
          </a:solidFill>
          <a:latin typeface="Bernina Sans Offc Light" pitchFamily="2" charset="0"/>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49"/>
          <p:cNvSpPr txBox="1">
            <a:spLocks noGrp="1"/>
          </p:cNvSpPr>
          <p:nvPr>
            <p:ph type="title"/>
          </p:nvPr>
        </p:nvSpPr>
        <p:spPr>
          <a:xfrm>
            <a:off x="626700" y="836000"/>
            <a:ext cx="5276100" cy="396300"/>
          </a:xfrm>
          <a:prstGeom prst="rect">
            <a:avLst/>
          </a:prstGeom>
          <a:noFill/>
          <a:ln>
            <a:noFill/>
          </a:ln>
        </p:spPr>
        <p:txBody>
          <a:bodyPr spcFirstLastPara="1" wrap="square" lIns="0" tIns="0" rIns="0" bIns="0" anchor="b" anchorCtr="0">
            <a:noAutofit/>
          </a:bodyPr>
          <a:lstStyle>
            <a:lvl1pPr marR="0" lvl="0"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1pPr>
            <a:lvl2pPr marR="0" lvl="1"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2pPr>
            <a:lvl3pPr marR="0" lvl="2"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3pPr>
            <a:lvl4pPr marR="0" lvl="3"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4pPr>
            <a:lvl5pPr marR="0" lvl="4"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5pPr>
            <a:lvl6pPr marR="0" lvl="5"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6pPr>
            <a:lvl7pPr marR="0" lvl="6"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7pPr>
            <a:lvl8pPr marR="0" lvl="7"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8pPr>
            <a:lvl9pPr marR="0" lvl="8"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9pPr>
          </a:lstStyle>
          <a:p>
            <a:endParaRPr/>
          </a:p>
        </p:txBody>
      </p:sp>
      <p:sp>
        <p:nvSpPr>
          <p:cNvPr id="7" name="Google Shape;7;p49"/>
          <p:cNvSpPr txBox="1">
            <a:spLocks noGrp="1"/>
          </p:cNvSpPr>
          <p:nvPr>
            <p:ph type="body" idx="1"/>
          </p:nvPr>
        </p:nvSpPr>
        <p:spPr>
          <a:xfrm>
            <a:off x="626700" y="1430148"/>
            <a:ext cx="5276100" cy="3033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lnSpc>
                <a:spcPct val="115000"/>
              </a:lnSpc>
              <a:spcBef>
                <a:spcPts val="8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15000"/>
              </a:lnSpc>
              <a:spcBef>
                <a:spcPts val="8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115000"/>
              </a:lnSpc>
              <a:spcBef>
                <a:spcPts val="800"/>
              </a:spcBef>
              <a:spcAft>
                <a:spcPts val="80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49"/>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70647574"/>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3" r:id="rId9"/>
    <p:sldLayoutId id="2147483684"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AF72DE-6DB5-432C-AE18-E40CE551A49F}"/>
              </a:ext>
            </a:extLst>
          </p:cNvPr>
          <p:cNvPicPr>
            <a:picLocks noChangeAspect="1"/>
          </p:cNvPicPr>
          <p:nvPr userDrawn="1"/>
        </p:nvPicPr>
        <p:blipFill>
          <a:blip r:embed="rId13"/>
          <a:stretch>
            <a:fillRect/>
          </a:stretch>
        </p:blipFill>
        <p:spPr>
          <a:xfrm>
            <a:off x="0" y="0"/>
            <a:ext cx="9144000" cy="5143500"/>
          </a:xfrm>
          <a:prstGeom prst="rect">
            <a:avLst/>
          </a:prstGeom>
        </p:spPr>
      </p:pic>
    </p:spTree>
    <p:extLst>
      <p:ext uri="{BB962C8B-B14F-4D97-AF65-F5344CB8AC3E}">
        <p14:creationId xmlns:p14="http://schemas.microsoft.com/office/powerpoint/2010/main" val="374397952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7699816" y="4802598"/>
            <a:ext cx="856850" cy="184666"/>
          </a:xfrm>
          <a:prstGeom prst="rect">
            <a:avLst/>
          </a:prstGeom>
          <a:noFill/>
        </p:spPr>
        <p:txBody>
          <a:bodyPr wrap="square" rtlCol="0">
            <a:spAutoFit/>
          </a:bodyPr>
          <a:lstStyle/>
          <a:p>
            <a:pPr algn="r">
              <a:lnSpc>
                <a:spcPct val="120000"/>
              </a:lnSpc>
            </a:pPr>
            <a:r>
              <a:rPr lang="en-US" sz="525" b="0" i="0">
                <a:solidFill>
                  <a:schemeClr val="bg1">
                    <a:lumMod val="75000"/>
                  </a:schemeClr>
                </a:solidFill>
                <a:latin typeface="Bernina Sans Offc Light" pitchFamily="2" charset="0"/>
                <a:cs typeface="Calibri Light" panose="020F0302020204030204" pitchFamily="34" charset="0"/>
              </a:rPr>
              <a:t>Confidential</a:t>
            </a:r>
            <a:endParaRPr lang="en-US" sz="825" b="0" i="0">
              <a:solidFill>
                <a:schemeClr val="bg1">
                  <a:lumMod val="75000"/>
                </a:schemeClr>
              </a:solidFill>
              <a:latin typeface="Bernina Sans Offc Light" pitchFamily="2"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8672332" y="4759192"/>
            <a:ext cx="272652" cy="542136"/>
          </a:xfrm>
          <a:prstGeom prst="rect">
            <a:avLst/>
          </a:prstGeom>
          <a:noFill/>
        </p:spPr>
        <p:txBody>
          <a:bodyPr wrap="square" rtlCol="0">
            <a:spAutoFit/>
          </a:bodyPr>
          <a:lstStyle/>
          <a:p>
            <a:pPr algn="r">
              <a:lnSpc>
                <a:spcPct val="120000"/>
              </a:lnSpc>
            </a:pPr>
            <a:fld id="{FF94D558-66C3-D44C-BC96-62AE24193AE8}" type="slidenum">
              <a:rPr lang="en-US" sz="825" b="0" i="0" smtClean="0">
                <a:solidFill>
                  <a:schemeClr val="bg1">
                    <a:lumMod val="75000"/>
                  </a:schemeClr>
                </a:solidFill>
                <a:latin typeface="Bernina Sans Offc Light" pitchFamily="2" charset="0"/>
                <a:cs typeface="Calibri Light" panose="020F0302020204030204" pitchFamily="34" charset="0"/>
              </a:rPr>
              <a:t>‹#›</a:t>
            </a:fld>
            <a:endParaRPr lang="en-US" sz="825" b="0" i="0">
              <a:solidFill>
                <a:schemeClr val="bg1">
                  <a:lumMod val="75000"/>
                </a:schemeClr>
              </a:solidFill>
              <a:latin typeface="Bernina Sans Offc Light" pitchFamily="2" charset="0"/>
              <a:cs typeface="Calibri Light" panose="020F0302020204030204" pitchFamily="34" charset="0"/>
            </a:endParaRPr>
          </a:p>
        </p:txBody>
      </p:sp>
    </p:spTree>
    <p:extLst>
      <p:ext uri="{BB962C8B-B14F-4D97-AF65-F5344CB8AC3E}">
        <p14:creationId xmlns:p14="http://schemas.microsoft.com/office/powerpoint/2010/main" val="209319273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685800" rtl="0" eaLnBrk="1" latinLnBrk="0" hangingPunct="1">
        <a:lnSpc>
          <a:spcPct val="120000"/>
        </a:lnSpc>
        <a:spcBef>
          <a:spcPct val="0"/>
        </a:spcBef>
        <a:buNone/>
        <a:defRPr sz="1500" b="1" i="0" kern="1200">
          <a:solidFill>
            <a:schemeClr val="bg1"/>
          </a:solidFill>
          <a:latin typeface="Bernina Sans Offc" panose="02000000000000000000"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chemeClr val="bg1"/>
          </a:solidFill>
          <a:latin typeface="Bernina Sans Offc Light" pitchFamily="2" charset="0"/>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chemeClr val="bg1"/>
          </a:solidFill>
          <a:latin typeface="Bernina Sans Offc Light" pitchFamily="2" charset="0"/>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chemeClr val="bg1"/>
          </a:solidFill>
          <a:latin typeface="Bernina Sans Offc Light" pitchFamily="2" charset="0"/>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8601269" y="228874"/>
            <a:ext cx="273845" cy="273845"/>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7699816" y="4802598"/>
            <a:ext cx="856850" cy="184666"/>
          </a:xfrm>
          <a:prstGeom prst="rect">
            <a:avLst/>
          </a:prstGeom>
          <a:noFill/>
        </p:spPr>
        <p:txBody>
          <a:bodyPr wrap="square" rtlCol="0">
            <a:spAutoFit/>
          </a:bodyPr>
          <a:lstStyle/>
          <a:p>
            <a:pPr algn="r">
              <a:lnSpc>
                <a:spcPct val="120000"/>
              </a:lnSpc>
            </a:pPr>
            <a:r>
              <a:rPr lang="en-US" sz="525" b="0" i="0">
                <a:solidFill>
                  <a:schemeClr val="bg1">
                    <a:lumMod val="75000"/>
                  </a:schemeClr>
                </a:solidFill>
                <a:latin typeface="Bernina Sans Offc Light" pitchFamily="2" charset="0"/>
                <a:cs typeface="Calibri Light" panose="020F0302020204030204" pitchFamily="34" charset="0"/>
              </a:rPr>
              <a:t>Confidential</a:t>
            </a:r>
            <a:endParaRPr lang="en-US" sz="825" b="0" i="0">
              <a:solidFill>
                <a:schemeClr val="bg1">
                  <a:lumMod val="75000"/>
                </a:schemeClr>
              </a:solidFill>
              <a:latin typeface="Bernina Sans Offc Light" pitchFamily="2"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8672332" y="4759192"/>
            <a:ext cx="272652" cy="542136"/>
          </a:xfrm>
          <a:prstGeom prst="rect">
            <a:avLst/>
          </a:prstGeom>
          <a:noFill/>
        </p:spPr>
        <p:txBody>
          <a:bodyPr wrap="square" rtlCol="0">
            <a:spAutoFit/>
          </a:bodyPr>
          <a:lstStyle/>
          <a:p>
            <a:pPr algn="r">
              <a:lnSpc>
                <a:spcPct val="120000"/>
              </a:lnSpc>
            </a:pPr>
            <a:fld id="{FF94D558-66C3-D44C-BC96-62AE24193AE8}" type="slidenum">
              <a:rPr lang="en-US" sz="825" b="0" i="0" smtClean="0">
                <a:solidFill>
                  <a:schemeClr val="bg1">
                    <a:lumMod val="75000"/>
                  </a:schemeClr>
                </a:solidFill>
                <a:latin typeface="Bernina Sans Offc Light" pitchFamily="2" charset="0"/>
                <a:cs typeface="Calibri Light" panose="020F0302020204030204" pitchFamily="34" charset="0"/>
              </a:rPr>
              <a:t>‹#›</a:t>
            </a:fld>
            <a:endParaRPr lang="en-US" sz="825" b="0" i="0">
              <a:solidFill>
                <a:schemeClr val="bg1">
                  <a:lumMod val="75000"/>
                </a:schemeClr>
              </a:solidFill>
              <a:latin typeface="Bernina Sans Offc Light" pitchFamily="2" charset="0"/>
              <a:cs typeface="Calibri Light" panose="020F0302020204030204" pitchFamily="34" charset="0"/>
            </a:endParaRPr>
          </a:p>
        </p:txBody>
      </p:sp>
    </p:spTree>
    <p:extLst>
      <p:ext uri="{BB962C8B-B14F-4D97-AF65-F5344CB8AC3E}">
        <p14:creationId xmlns:p14="http://schemas.microsoft.com/office/powerpoint/2010/main" val="376979667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685800" rtl="0" eaLnBrk="1" latinLnBrk="0" hangingPunct="1">
        <a:lnSpc>
          <a:spcPct val="120000"/>
        </a:lnSpc>
        <a:spcBef>
          <a:spcPct val="0"/>
        </a:spcBef>
        <a:buNone/>
        <a:defRPr sz="1500" b="1" i="0" kern="1200">
          <a:solidFill>
            <a:srgbClr val="0F1419"/>
          </a:solidFill>
          <a:latin typeface="Bernina Sans Offc" panose="02000000000000000000"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rgbClr val="0F1419"/>
          </a:solidFill>
          <a:latin typeface="Bernina Sans Offc Light" pitchFamily="2" charset="0"/>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rgbClr val="0F1419"/>
          </a:solidFill>
          <a:latin typeface="Bernina Sans Offc Light" pitchFamily="2" charset="0"/>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rgbClr val="0F1419"/>
          </a:solidFill>
          <a:latin typeface="Bernina Sans Offc Light" pitchFamily="2" charset="0"/>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rgbClr val="0F1419"/>
          </a:solidFill>
          <a:latin typeface="Bernina Sans Offc Light" pitchFamily="2" charset="0"/>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rgbClr val="0F1419"/>
          </a:solidFill>
          <a:latin typeface="Bernina Sans Offc Light" pitchFamily="2"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userDrawn="1"/>
        </p:nvSpPr>
        <p:spPr>
          <a:xfrm>
            <a:off x="7699816" y="4802598"/>
            <a:ext cx="856850" cy="184666"/>
          </a:xfrm>
          <a:prstGeom prst="rect">
            <a:avLst/>
          </a:prstGeom>
          <a:noFill/>
        </p:spPr>
        <p:txBody>
          <a:bodyPr wrap="square" rtlCol="0">
            <a:spAutoFit/>
          </a:bodyPr>
          <a:lstStyle/>
          <a:p>
            <a:pPr algn="r">
              <a:lnSpc>
                <a:spcPct val="120000"/>
              </a:lnSpc>
            </a:pPr>
            <a:r>
              <a:rPr lang="en-US" sz="525" b="0" i="0">
                <a:solidFill>
                  <a:schemeClr val="bg1">
                    <a:lumMod val="75000"/>
                  </a:schemeClr>
                </a:solidFill>
                <a:latin typeface="Bernina Sans Offc Light" pitchFamily="2" charset="0"/>
                <a:cs typeface="Calibri Light" panose="020F0302020204030204" pitchFamily="34" charset="0"/>
              </a:rPr>
              <a:t>Confidential</a:t>
            </a:r>
            <a:endParaRPr lang="en-US" sz="825" b="0" i="0">
              <a:solidFill>
                <a:schemeClr val="bg1">
                  <a:lumMod val="75000"/>
                </a:schemeClr>
              </a:solidFill>
              <a:latin typeface="Bernina Sans Offc Light" pitchFamily="2"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userDrawn="1"/>
        </p:nvSpPr>
        <p:spPr>
          <a:xfrm>
            <a:off x="8672332" y="4759192"/>
            <a:ext cx="272652" cy="542136"/>
          </a:xfrm>
          <a:prstGeom prst="rect">
            <a:avLst/>
          </a:prstGeom>
          <a:noFill/>
        </p:spPr>
        <p:txBody>
          <a:bodyPr wrap="square" rtlCol="0">
            <a:spAutoFit/>
          </a:bodyPr>
          <a:lstStyle/>
          <a:p>
            <a:pPr algn="r">
              <a:lnSpc>
                <a:spcPct val="120000"/>
              </a:lnSpc>
            </a:pPr>
            <a:fld id="{FF94D558-66C3-D44C-BC96-62AE24193AE8}" type="slidenum">
              <a:rPr lang="en-US" sz="825" b="0" i="0" smtClean="0">
                <a:solidFill>
                  <a:schemeClr val="bg1">
                    <a:lumMod val="75000"/>
                  </a:schemeClr>
                </a:solidFill>
                <a:latin typeface="Bernina Sans Offc Light" pitchFamily="2" charset="0"/>
                <a:cs typeface="Calibri Light" panose="020F0302020204030204" pitchFamily="34" charset="0"/>
              </a:rPr>
              <a:t>‹#›</a:t>
            </a:fld>
            <a:endParaRPr lang="en-US" sz="825" b="0" i="0">
              <a:solidFill>
                <a:schemeClr val="bg1">
                  <a:lumMod val="75000"/>
                </a:schemeClr>
              </a:solidFill>
              <a:latin typeface="Bernina Sans Offc Light" pitchFamily="2" charset="0"/>
              <a:cs typeface="Calibri Light" panose="020F0302020204030204" pitchFamily="34" charset="0"/>
            </a:endParaRPr>
          </a:p>
        </p:txBody>
      </p:sp>
    </p:spTree>
    <p:extLst>
      <p:ext uri="{BB962C8B-B14F-4D97-AF65-F5344CB8AC3E}">
        <p14:creationId xmlns:p14="http://schemas.microsoft.com/office/powerpoint/2010/main" val="2302633860"/>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685800" rtl="0" eaLnBrk="1" latinLnBrk="0" hangingPunct="1">
        <a:lnSpc>
          <a:spcPct val="120000"/>
        </a:lnSpc>
        <a:spcBef>
          <a:spcPct val="0"/>
        </a:spcBef>
        <a:buNone/>
        <a:defRPr sz="1500" b="1" i="0" kern="1200">
          <a:solidFill>
            <a:srgbClr val="0F1419"/>
          </a:solidFill>
          <a:latin typeface="Bernina Sans Offc" panose="02000000000000000000"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rgbClr val="0F1419"/>
          </a:solidFill>
          <a:latin typeface="Bernina Sans Offc Light" pitchFamily="2" charset="0"/>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rgbClr val="0F1419"/>
          </a:solidFill>
          <a:latin typeface="Bernina Sans Offc Light" pitchFamily="2" charset="0"/>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rgbClr val="0F1419"/>
          </a:solidFill>
          <a:latin typeface="Bernina Sans Offc Light" pitchFamily="2" charset="0"/>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rgbClr val="0F1419"/>
          </a:solidFill>
          <a:latin typeface="Bernina Sans Offc Light" pitchFamily="2" charset="0"/>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rgbClr val="0F1419"/>
          </a:solidFill>
          <a:latin typeface="Bernina Sans Offc Light" pitchFamily="2"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8672332" y="4759192"/>
            <a:ext cx="272652" cy="542136"/>
          </a:xfrm>
          <a:prstGeom prst="rect">
            <a:avLst/>
          </a:prstGeom>
          <a:noFill/>
        </p:spPr>
        <p:txBody>
          <a:bodyPr wrap="square" rtlCol="0">
            <a:spAutoFit/>
          </a:bodyPr>
          <a:lstStyle/>
          <a:p>
            <a:pPr algn="r">
              <a:lnSpc>
                <a:spcPct val="120000"/>
              </a:lnSpc>
            </a:pPr>
            <a:fld id="{FF94D558-66C3-D44C-BC96-62AE24193AE8}" type="slidenum">
              <a:rPr lang="en-US" sz="825" b="0" i="0" smtClean="0">
                <a:solidFill>
                  <a:schemeClr val="bg1">
                    <a:lumMod val="75000"/>
                  </a:schemeClr>
                </a:solidFill>
                <a:latin typeface="Bernina Sans Offc Light" pitchFamily="2" charset="0"/>
                <a:cs typeface="Calibri Light" panose="020F0302020204030204" pitchFamily="34" charset="0"/>
              </a:rPr>
              <a:t>‹#›</a:t>
            </a:fld>
            <a:endParaRPr lang="en-US" sz="825" b="0" i="0">
              <a:solidFill>
                <a:schemeClr val="bg1">
                  <a:lumMod val="75000"/>
                </a:schemeClr>
              </a:solidFill>
              <a:latin typeface="Bernina Sans Offc Light" pitchFamily="2"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7699816" y="4802598"/>
            <a:ext cx="856850" cy="184666"/>
          </a:xfrm>
          <a:prstGeom prst="rect">
            <a:avLst/>
          </a:prstGeom>
          <a:noFill/>
        </p:spPr>
        <p:txBody>
          <a:bodyPr wrap="square" rtlCol="0">
            <a:spAutoFit/>
          </a:bodyPr>
          <a:lstStyle/>
          <a:p>
            <a:pPr algn="r">
              <a:lnSpc>
                <a:spcPct val="120000"/>
              </a:lnSpc>
            </a:pPr>
            <a:r>
              <a:rPr lang="en-US" sz="525" b="0" i="0">
                <a:solidFill>
                  <a:schemeClr val="bg1">
                    <a:lumMod val="75000"/>
                  </a:schemeClr>
                </a:solidFill>
                <a:latin typeface="Bernina Sans Offc Light" pitchFamily="2" charset="0"/>
                <a:cs typeface="Calibri Light" panose="020F0302020204030204" pitchFamily="34" charset="0"/>
              </a:rPr>
              <a:t>Confidential</a:t>
            </a:r>
            <a:endParaRPr lang="en-US" sz="825" b="0" i="0">
              <a:solidFill>
                <a:schemeClr val="bg1">
                  <a:lumMod val="75000"/>
                </a:schemeClr>
              </a:solidFill>
              <a:latin typeface="Bernina Sans Offc Light" pitchFamily="2" charset="0"/>
              <a:cs typeface="Calibri Light" panose="020F0302020204030204" pitchFamily="34" charset="0"/>
            </a:endParaRPr>
          </a:p>
        </p:txBody>
      </p:sp>
    </p:spTree>
    <p:extLst>
      <p:ext uri="{BB962C8B-B14F-4D97-AF65-F5344CB8AC3E}">
        <p14:creationId xmlns:p14="http://schemas.microsoft.com/office/powerpoint/2010/main" val="4581735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685800" rtl="0" eaLnBrk="1" latinLnBrk="0" hangingPunct="1">
        <a:lnSpc>
          <a:spcPct val="120000"/>
        </a:lnSpc>
        <a:spcBef>
          <a:spcPct val="0"/>
        </a:spcBef>
        <a:buNone/>
        <a:defRPr sz="1500" b="1" i="0" kern="1200">
          <a:solidFill>
            <a:schemeClr val="bg1"/>
          </a:solidFill>
          <a:latin typeface="Bernina Sans Offc" panose="02000000000000000000"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chemeClr val="bg1"/>
          </a:solidFill>
          <a:latin typeface="Bernina Sans Offc Light" pitchFamily="2" charset="0"/>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chemeClr val="bg1"/>
          </a:solidFill>
          <a:latin typeface="Bernina Sans Offc Light" pitchFamily="2" charset="0"/>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chemeClr val="bg1"/>
          </a:solidFill>
          <a:latin typeface="Bernina Sans Offc Light" pitchFamily="2" charset="0"/>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8672332" y="4759192"/>
            <a:ext cx="272652" cy="386901"/>
          </a:xfrm>
          <a:prstGeom prst="rect">
            <a:avLst/>
          </a:prstGeom>
          <a:noFill/>
        </p:spPr>
        <p:txBody>
          <a:bodyPr wrap="square" rtlCol="0">
            <a:spAutoFit/>
          </a:bodyPr>
          <a:lstStyle/>
          <a:p>
            <a:pPr algn="r">
              <a:lnSpc>
                <a:spcPct val="120000"/>
              </a:lnSpc>
            </a:pPr>
            <a:fld id="{FF94D558-66C3-D44C-BC96-62AE24193AE8}" type="slidenum">
              <a:rPr lang="en-US" sz="825" smtClean="0">
                <a:solidFill>
                  <a:schemeClr val="bg1">
                    <a:lumMod val="75000"/>
                  </a:schemeClr>
                </a:solidFill>
                <a:latin typeface="Calibri Light" panose="020F0302020204030204" pitchFamily="34" charset="0"/>
                <a:cs typeface="Calibri Light" panose="020F0302020204030204" pitchFamily="34" charset="0"/>
              </a:rPr>
              <a:t>‹#›</a:t>
            </a:fld>
            <a:endParaRPr lang="en-US" sz="825">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12924740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hf sldNum="0" hdr="0" ftr="0" dt="0"/>
  <p:txStyles>
    <p:titleStyle>
      <a:lvl1pPr algn="l" defTabSz="685800" rtl="0" eaLnBrk="1" latinLnBrk="0" hangingPunct="1">
        <a:lnSpc>
          <a:spcPct val="120000"/>
        </a:lnSpc>
        <a:spcBef>
          <a:spcPct val="0"/>
        </a:spcBef>
        <a:buNone/>
        <a:defRPr sz="1500" b="1" i="0" kern="1200">
          <a:solidFill>
            <a:schemeClr val="bg1"/>
          </a:solidFill>
          <a:latin typeface="Bernina Sans"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chemeClr val="bg1"/>
          </a:solidFill>
          <a:latin typeface="Bernina Sans Light" pitchFamily="2" charset="77"/>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chemeClr val="bg1"/>
          </a:solidFill>
          <a:latin typeface="Bernina Sans Light" pitchFamily="2" charset="77"/>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Light" pitchFamily="2" charset="77"/>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Light" pitchFamily="2" charset="77"/>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7699816" y="4802598"/>
            <a:ext cx="856850" cy="184666"/>
          </a:xfrm>
          <a:prstGeom prst="rect">
            <a:avLst/>
          </a:prstGeom>
          <a:noFill/>
        </p:spPr>
        <p:txBody>
          <a:bodyPr wrap="square" rtlCol="0">
            <a:spAutoFit/>
          </a:bodyPr>
          <a:lstStyle/>
          <a:p>
            <a:pPr algn="r">
              <a:lnSpc>
                <a:spcPct val="120000"/>
              </a:lnSpc>
            </a:pPr>
            <a:r>
              <a:rPr lang="en-US" sz="525" b="0" i="0">
                <a:solidFill>
                  <a:schemeClr val="bg1">
                    <a:lumMod val="75000"/>
                  </a:schemeClr>
                </a:solidFill>
                <a:latin typeface="Bernina Sans Offc Light" pitchFamily="2" charset="0"/>
                <a:cs typeface="Calibri Light" panose="020F0302020204030204" pitchFamily="34" charset="0"/>
              </a:rPr>
              <a:t>Confidential</a:t>
            </a:r>
            <a:endParaRPr lang="en-US" sz="825" b="0" i="0">
              <a:solidFill>
                <a:schemeClr val="bg1">
                  <a:lumMod val="75000"/>
                </a:schemeClr>
              </a:solidFill>
              <a:latin typeface="Bernina Sans Offc Light" pitchFamily="2"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8672332" y="4759192"/>
            <a:ext cx="272652" cy="542136"/>
          </a:xfrm>
          <a:prstGeom prst="rect">
            <a:avLst/>
          </a:prstGeom>
          <a:noFill/>
        </p:spPr>
        <p:txBody>
          <a:bodyPr wrap="square" rtlCol="0">
            <a:spAutoFit/>
          </a:bodyPr>
          <a:lstStyle/>
          <a:p>
            <a:pPr algn="r">
              <a:lnSpc>
                <a:spcPct val="120000"/>
              </a:lnSpc>
            </a:pPr>
            <a:fld id="{FF94D558-66C3-D44C-BC96-62AE24193AE8}" type="slidenum">
              <a:rPr lang="en-US" sz="825" b="0" i="0" smtClean="0">
                <a:solidFill>
                  <a:schemeClr val="bg1">
                    <a:lumMod val="75000"/>
                  </a:schemeClr>
                </a:solidFill>
                <a:latin typeface="Bernina Sans Offc Light" pitchFamily="2" charset="0"/>
                <a:cs typeface="Calibri Light" panose="020F0302020204030204" pitchFamily="34" charset="0"/>
              </a:rPr>
              <a:t>‹#›</a:t>
            </a:fld>
            <a:endParaRPr lang="en-US" sz="825" b="0" i="0">
              <a:solidFill>
                <a:schemeClr val="bg1">
                  <a:lumMod val="75000"/>
                </a:schemeClr>
              </a:solidFill>
              <a:latin typeface="Bernina Sans Offc Light" pitchFamily="2" charset="0"/>
              <a:cs typeface="Calibri Light" panose="020F0302020204030204" pitchFamily="34" charset="0"/>
            </a:endParaRPr>
          </a:p>
        </p:txBody>
      </p:sp>
    </p:spTree>
    <p:extLst>
      <p:ext uri="{BB962C8B-B14F-4D97-AF65-F5344CB8AC3E}">
        <p14:creationId xmlns:p14="http://schemas.microsoft.com/office/powerpoint/2010/main" val="2038553385"/>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685800" rtl="0" eaLnBrk="1" latinLnBrk="0" hangingPunct="1">
        <a:lnSpc>
          <a:spcPct val="120000"/>
        </a:lnSpc>
        <a:spcBef>
          <a:spcPct val="0"/>
        </a:spcBef>
        <a:buNone/>
        <a:defRPr sz="1500" b="1" i="0" kern="1200">
          <a:solidFill>
            <a:schemeClr val="bg1"/>
          </a:solidFill>
          <a:latin typeface="Bernina Sans Offc" panose="02000000000000000000"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chemeClr val="bg1"/>
          </a:solidFill>
          <a:latin typeface="Bernina Sans Offc Light" pitchFamily="2" charset="0"/>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chemeClr val="bg1"/>
          </a:solidFill>
          <a:latin typeface="Bernina Sans Offc Light" pitchFamily="2" charset="0"/>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chemeClr val="bg1"/>
          </a:solidFill>
          <a:latin typeface="Bernina Sans Offc Light" pitchFamily="2" charset="0"/>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628650" y="273845"/>
            <a:ext cx="7886700" cy="55263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628650" y="1143001"/>
            <a:ext cx="7886700" cy="34897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700837" y="913986"/>
            <a:ext cx="730919"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7699816" y="4802598"/>
            <a:ext cx="856850" cy="184666"/>
          </a:xfrm>
          <a:prstGeom prst="rect">
            <a:avLst/>
          </a:prstGeom>
          <a:noFill/>
        </p:spPr>
        <p:txBody>
          <a:bodyPr wrap="square" rtlCol="0">
            <a:spAutoFit/>
          </a:bodyPr>
          <a:lstStyle/>
          <a:p>
            <a:pPr algn="r">
              <a:lnSpc>
                <a:spcPct val="120000"/>
              </a:lnSpc>
            </a:pPr>
            <a:r>
              <a:rPr lang="en-US" sz="525" b="0" i="0">
                <a:solidFill>
                  <a:schemeClr val="bg1">
                    <a:lumMod val="75000"/>
                  </a:schemeClr>
                </a:solidFill>
                <a:latin typeface="Bernina Sans Offc Light" pitchFamily="2" charset="0"/>
                <a:cs typeface="Calibri Light" panose="020F0302020204030204" pitchFamily="34" charset="0"/>
              </a:rPr>
              <a:t>Confidential</a:t>
            </a:r>
            <a:endParaRPr lang="en-US" sz="825" b="0" i="0">
              <a:solidFill>
                <a:schemeClr val="bg1">
                  <a:lumMod val="75000"/>
                </a:schemeClr>
              </a:solidFill>
              <a:latin typeface="Bernina Sans Offc Light" pitchFamily="2"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8600794" y="228875"/>
            <a:ext cx="274320" cy="27432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8672332" y="4759192"/>
            <a:ext cx="272652" cy="542136"/>
          </a:xfrm>
          <a:prstGeom prst="rect">
            <a:avLst/>
          </a:prstGeom>
          <a:noFill/>
        </p:spPr>
        <p:txBody>
          <a:bodyPr wrap="square" rtlCol="0">
            <a:spAutoFit/>
          </a:bodyPr>
          <a:lstStyle/>
          <a:p>
            <a:pPr algn="r">
              <a:lnSpc>
                <a:spcPct val="120000"/>
              </a:lnSpc>
            </a:pPr>
            <a:fld id="{FF94D558-66C3-D44C-BC96-62AE24193AE8}" type="slidenum">
              <a:rPr lang="en-US" sz="825" b="0" i="0" smtClean="0">
                <a:solidFill>
                  <a:schemeClr val="bg1">
                    <a:lumMod val="75000"/>
                  </a:schemeClr>
                </a:solidFill>
                <a:latin typeface="Bernina Sans Offc Light" pitchFamily="2" charset="0"/>
                <a:cs typeface="Calibri Light" panose="020F0302020204030204" pitchFamily="34" charset="0"/>
              </a:rPr>
              <a:t>‹#›</a:t>
            </a:fld>
            <a:endParaRPr lang="en-US" sz="825" b="0" i="0">
              <a:solidFill>
                <a:schemeClr val="bg1">
                  <a:lumMod val="75000"/>
                </a:schemeClr>
              </a:solidFill>
              <a:latin typeface="Bernina Sans Offc Light" pitchFamily="2" charset="0"/>
              <a:cs typeface="Calibri Light" panose="020F0302020204030204" pitchFamily="34" charset="0"/>
            </a:endParaRPr>
          </a:p>
        </p:txBody>
      </p:sp>
    </p:spTree>
    <p:extLst>
      <p:ext uri="{BB962C8B-B14F-4D97-AF65-F5344CB8AC3E}">
        <p14:creationId xmlns:p14="http://schemas.microsoft.com/office/powerpoint/2010/main" val="114185276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685800" rtl="0" eaLnBrk="1" latinLnBrk="0" hangingPunct="1">
        <a:lnSpc>
          <a:spcPct val="120000"/>
        </a:lnSpc>
        <a:spcBef>
          <a:spcPct val="0"/>
        </a:spcBef>
        <a:buNone/>
        <a:defRPr sz="1500" b="1" i="0" kern="1200">
          <a:solidFill>
            <a:schemeClr val="bg1"/>
          </a:solidFill>
          <a:latin typeface="Bernina Sans Offc" panose="02000000000000000000" pitchFamily="2" charset="77"/>
          <a:ea typeface="+mj-ea"/>
          <a:cs typeface="Calibri" panose="020F0502020204030204" pitchFamily="34" charset="0"/>
        </a:defRPr>
      </a:lvl1pPr>
    </p:titleStyle>
    <p:bodyStyle>
      <a:lvl1pPr marL="171450" indent="-171450" algn="l" defTabSz="685800" rtl="0" eaLnBrk="1" latinLnBrk="0" hangingPunct="1">
        <a:lnSpc>
          <a:spcPct val="120000"/>
        </a:lnSpc>
        <a:spcBef>
          <a:spcPts val="900"/>
        </a:spcBef>
        <a:spcAft>
          <a:spcPts val="0"/>
        </a:spcAft>
        <a:buClr>
          <a:srgbClr val="2583EE"/>
        </a:buClr>
        <a:buFont typeface="Arial" panose="020B0604020202020204" pitchFamily="34" charset="0"/>
        <a:buChar char="•"/>
        <a:defRPr sz="1350" b="0" i="0" kern="1200">
          <a:solidFill>
            <a:schemeClr val="bg1"/>
          </a:solidFill>
          <a:latin typeface="Bernina Sans Offc Light" pitchFamily="2" charset="0"/>
          <a:ea typeface="+mn-ea"/>
          <a:cs typeface="Calibri Light" panose="020F0302020204030204" pitchFamily="34" charset="0"/>
        </a:defRPr>
      </a:lvl1pPr>
      <a:lvl2pPr marL="5143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200" b="0" i="0" kern="1200">
          <a:solidFill>
            <a:schemeClr val="bg1"/>
          </a:solidFill>
          <a:latin typeface="Bernina Sans Offc Light" pitchFamily="2" charset="0"/>
          <a:ea typeface="+mn-ea"/>
          <a:cs typeface="Calibri Light" panose="020F0302020204030204" pitchFamily="34" charset="0"/>
        </a:defRPr>
      </a:lvl2pPr>
      <a:lvl3pPr marL="8572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1050" b="0" i="0" kern="1200">
          <a:solidFill>
            <a:schemeClr val="bg1"/>
          </a:solidFill>
          <a:latin typeface="Bernina Sans Offc Light" pitchFamily="2" charset="0"/>
          <a:ea typeface="+mn-ea"/>
          <a:cs typeface="Calibri Light" panose="020F0302020204030204" pitchFamily="34" charset="0"/>
        </a:defRPr>
      </a:lvl3pPr>
      <a:lvl4pPr marL="12001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4pPr>
      <a:lvl5pPr marL="1543050" indent="-171450" algn="l" defTabSz="685800" rtl="0" eaLnBrk="1" latinLnBrk="0" hangingPunct="1">
        <a:lnSpc>
          <a:spcPct val="120000"/>
        </a:lnSpc>
        <a:spcBef>
          <a:spcPts val="375"/>
        </a:spcBef>
        <a:spcAft>
          <a:spcPts val="0"/>
        </a:spcAft>
        <a:buClr>
          <a:srgbClr val="2583EE"/>
        </a:buClr>
        <a:buFont typeface="Arial" panose="020B0604020202020204" pitchFamily="34" charset="0"/>
        <a:buChar char="•"/>
        <a:defRPr sz="900" b="0" i="0" kern="1200">
          <a:solidFill>
            <a:schemeClr val="bg1"/>
          </a:solidFill>
          <a:latin typeface="Bernina Sans Offc Light" pitchFamily="2"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36746623"/>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15" r:id="rId16"/>
    <p:sldLayoutId id="2147483730" r:id="rId17"/>
    <p:sldLayoutId id="2147483704" r:id="rId18"/>
    <p:sldLayoutId id="2147483716" r:id="rId19"/>
    <p:sldLayoutId id="2147483723" r:id="rId20"/>
    <p:sldLayoutId id="2147483705" r:id="rId21"/>
    <p:sldLayoutId id="2147483717" r:id="rId22"/>
    <p:sldLayoutId id="2147483724" r:id="rId23"/>
    <p:sldLayoutId id="2147483706" r:id="rId24"/>
    <p:sldLayoutId id="2147483718" r:id="rId25"/>
    <p:sldLayoutId id="2147483725" r:id="rId26"/>
    <p:sldLayoutId id="2147483707" r:id="rId27"/>
    <p:sldLayoutId id="2147483708" r:id="rId28"/>
    <p:sldLayoutId id="2147483719" r:id="rId29"/>
    <p:sldLayoutId id="2147483726" r:id="rId30"/>
    <p:sldLayoutId id="2147483709" r:id="rId31"/>
    <p:sldLayoutId id="2147483720" r:id="rId32"/>
    <p:sldLayoutId id="2147483727" r:id="rId33"/>
    <p:sldLayoutId id="2147483710" r:id="rId34"/>
    <p:sldLayoutId id="2147483721" r:id="rId35"/>
    <p:sldLayoutId id="2147483728" r:id="rId36"/>
    <p:sldLayoutId id="2147483711" r:id="rId37"/>
    <p:sldLayoutId id="2147483722" r:id="rId38"/>
    <p:sldLayoutId id="2147483729" r:id="rId39"/>
    <p:sldLayoutId id="2147483712" r:id="rId40"/>
    <p:sldLayoutId id="2147483713" r:id="rId41"/>
    <p:sldLayoutId id="2147483714"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microsoft.com/office/2018/10/relationships/comments" Target="../comments/modernComment_1E72_D402D018.xml"/><Relationship Id="rId1" Type="http://schemas.openxmlformats.org/officeDocument/2006/relationships/slideLayout" Target="../slideLayouts/slideLayout43.xm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hyperlink" Target="https://cloud.google.com/blog/products/containers-kubernetes/kubernetes-best-practices-resource-requests-and-limits" TargetMode="External"/><Relationship Id="rId2" Type="http://schemas.microsoft.com/office/2018/10/relationships/comments" Target="../comments/modernComment_1E7B_41E36D90.xml"/><Relationship Id="rId1" Type="http://schemas.openxmlformats.org/officeDocument/2006/relationships/slideLayout" Target="../slideLayouts/slideLayout43.xml"/><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18/10/relationships/comments" Target="../comments/modernComment_1A2C_DB9724A2.xml"/><Relationship Id="rId7" Type="http://schemas.openxmlformats.org/officeDocument/2006/relationships/image" Target="../media/image73.sv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E8E_A54F9DB5.xml"/><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74.gif&amp;ct=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8" Type="http://schemas.openxmlformats.org/officeDocument/2006/relationships/hyperlink" Target="http://data.inasafe.org/plugins/inasafe/docs/InaSAFE4.0ArchitectureDetailedArchitecture.graffle/" TargetMode="External"/><Relationship Id="rId3" Type="http://schemas.openxmlformats.org/officeDocument/2006/relationships/image" Target="../media/image54.png"/><Relationship Id="rId7"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hyperlink" Target="https://commons.wikimedia.org/wiki/Category:SVG_calendar_icons" TargetMode="External"/><Relationship Id="rId11" Type="http://schemas.openxmlformats.org/officeDocument/2006/relationships/image" Target="../media/image78.svg"/><Relationship Id="rId5" Type="http://schemas.openxmlformats.org/officeDocument/2006/relationships/image" Target="../media/image75.png"/><Relationship Id="rId10" Type="http://schemas.openxmlformats.org/officeDocument/2006/relationships/image" Target="../media/image77.png"/><Relationship Id="rId4" Type="http://schemas.openxmlformats.org/officeDocument/2006/relationships/hyperlink" Target="https://commons.wikimedia.org/wiki/File:Simpleicons_Business_note.svg" TargetMode="External"/><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43.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1.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43.xml"/><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43.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45.png"/><Relationship Id="rId7" Type="http://schemas.openxmlformats.org/officeDocument/2006/relationships/image" Target="../media/image83.png"/><Relationship Id="rId12"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82.png"/><Relationship Id="rId11" Type="http://schemas.openxmlformats.org/officeDocument/2006/relationships/image" Target="../media/image87.png"/><Relationship Id="rId5" Type="http://schemas.microsoft.com/office/2007/relationships/hdphoto" Target="../media/hdphoto3.wdp"/><Relationship Id="rId10" Type="http://schemas.openxmlformats.org/officeDocument/2006/relationships/image" Target="../media/image86.png"/><Relationship Id="rId4" Type="http://schemas.openxmlformats.org/officeDocument/2006/relationships/image" Target="../media/image56.png"/><Relationship Id="rId9" Type="http://schemas.openxmlformats.org/officeDocument/2006/relationships/image" Target="../media/image85.png"/><Relationship Id="rId14" Type="http://schemas.openxmlformats.org/officeDocument/2006/relationships/image" Target="../media/image89.png"/></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45.png"/><Relationship Id="rId7" Type="http://schemas.openxmlformats.org/officeDocument/2006/relationships/image" Target="../media/image83.png"/><Relationship Id="rId12"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43.xml"/><Relationship Id="rId6" Type="http://schemas.openxmlformats.org/officeDocument/2006/relationships/image" Target="../media/image82.png"/><Relationship Id="rId11" Type="http://schemas.openxmlformats.org/officeDocument/2006/relationships/image" Target="../media/image87.png"/><Relationship Id="rId5" Type="http://schemas.microsoft.com/office/2007/relationships/hdphoto" Target="../media/hdphoto3.wdp"/><Relationship Id="rId10" Type="http://schemas.openxmlformats.org/officeDocument/2006/relationships/image" Target="../media/image86.png"/><Relationship Id="rId4" Type="http://schemas.openxmlformats.org/officeDocument/2006/relationships/image" Target="../media/image56.png"/><Relationship Id="rId9" Type="http://schemas.openxmlformats.org/officeDocument/2006/relationships/image" Target="../media/image85.png"/><Relationship Id="rId14" Type="http://schemas.openxmlformats.org/officeDocument/2006/relationships/image" Target="../media/image8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7.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microsoft.com/office/2007/relationships/hdphoto" Target="../media/hdphoto4.wdp"/><Relationship Id="rId11" Type="http://schemas.openxmlformats.org/officeDocument/2006/relationships/image" Target="../media/image84.png"/><Relationship Id="rId5" Type="http://schemas.openxmlformats.org/officeDocument/2006/relationships/image" Target="../media/image87.png"/><Relationship Id="rId10" Type="http://schemas.microsoft.com/office/2007/relationships/hdphoto" Target="../media/hdphoto3.wdp"/><Relationship Id="rId4" Type="http://schemas.openxmlformats.org/officeDocument/2006/relationships/image" Target="../media/image45.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90.png"/><Relationship Id="rId2" Type="http://schemas.openxmlformats.org/officeDocument/2006/relationships/image" Target="../media/image45.png"/><Relationship Id="rId1" Type="http://schemas.openxmlformats.org/officeDocument/2006/relationships/slideLayout" Target="../slideLayouts/slideLayout4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5.png"/><Relationship Id="rId1" Type="http://schemas.openxmlformats.org/officeDocument/2006/relationships/slideLayout" Target="../slideLayouts/slideLayout43.xml"/><Relationship Id="rId6" Type="http://schemas.openxmlformats.org/officeDocument/2006/relationships/image" Target="../media/image94.PNG"/><Relationship Id="rId5" Type="http://schemas.microsoft.com/office/2007/relationships/hdphoto" Target="../media/hdphoto4.wdp"/><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21_0.xml"/><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3.xml"/><Relationship Id="rId4" Type="http://schemas.openxmlformats.org/officeDocument/2006/relationships/image" Target="../media/image97.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6.png"/><Relationship Id="rId17" Type="http://schemas.openxmlformats.org/officeDocument/2006/relationships/image" Target="../media/image46.png"/><Relationship Id="rId2" Type="http://schemas.openxmlformats.org/officeDocument/2006/relationships/image" Target="../media/image98.png"/><Relationship Id="rId16" Type="http://schemas.microsoft.com/office/2007/relationships/hdphoto" Target="../media/hdphoto4.wdp"/><Relationship Id="rId1" Type="http://schemas.openxmlformats.org/officeDocument/2006/relationships/slideLayout" Target="../slideLayouts/slideLayout43.xml"/><Relationship Id="rId6" Type="http://schemas.microsoft.com/office/2007/relationships/hdphoto" Target="../media/hdphoto5.wdp"/><Relationship Id="rId11" Type="http://schemas.openxmlformats.org/officeDocument/2006/relationships/image" Target="../media/image105.png"/><Relationship Id="rId5" Type="http://schemas.openxmlformats.org/officeDocument/2006/relationships/image" Target="../media/image101.png"/><Relationship Id="rId15" Type="http://schemas.openxmlformats.org/officeDocument/2006/relationships/image" Target="../media/image87.png"/><Relationship Id="rId10" Type="http://schemas.microsoft.com/office/2007/relationships/hdphoto" Target="../media/hdphoto6.wdp"/><Relationship Id="rId4" Type="http://schemas.openxmlformats.org/officeDocument/2006/relationships/image" Target="../media/image100.svg"/><Relationship Id="rId9" Type="http://schemas.openxmlformats.org/officeDocument/2006/relationships/image" Target="../media/image104.png"/><Relationship Id="rId1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9.jpeg"/><Relationship Id="rId1" Type="http://schemas.openxmlformats.org/officeDocument/2006/relationships/slideLayout" Target="../slideLayouts/slideLayout43.xml"/><Relationship Id="rId5" Type="http://schemas.openxmlformats.org/officeDocument/2006/relationships/image" Target="../media/image108.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03.png"/><Relationship Id="rId18" Type="http://schemas.openxmlformats.org/officeDocument/2006/relationships/image" Target="../media/image95.png"/><Relationship Id="rId3" Type="http://schemas.openxmlformats.org/officeDocument/2006/relationships/image" Target="../media/image98.png"/><Relationship Id="rId21" Type="http://schemas.openxmlformats.org/officeDocument/2006/relationships/image" Target="../media/image46.png"/><Relationship Id="rId7" Type="http://schemas.openxmlformats.org/officeDocument/2006/relationships/image" Target="../media/image112.png"/><Relationship Id="rId12" Type="http://schemas.openxmlformats.org/officeDocument/2006/relationships/image" Target="../media/image102.png"/><Relationship Id="rId17" Type="http://schemas.openxmlformats.org/officeDocument/2006/relationships/image" Target="../media/image106.png"/><Relationship Id="rId2" Type="http://schemas.openxmlformats.org/officeDocument/2006/relationships/notesSlide" Target="../notesSlides/notesSlide20.xml"/><Relationship Id="rId16" Type="http://schemas.openxmlformats.org/officeDocument/2006/relationships/image" Target="../media/image105.png"/><Relationship Id="rId20" Type="http://schemas.microsoft.com/office/2007/relationships/hdphoto" Target="../media/hdphoto4.wdp"/><Relationship Id="rId1" Type="http://schemas.openxmlformats.org/officeDocument/2006/relationships/slideLayout" Target="../slideLayouts/slideLayout43.xml"/><Relationship Id="rId6" Type="http://schemas.openxmlformats.org/officeDocument/2006/relationships/image" Target="../media/image111.png"/><Relationship Id="rId11" Type="http://schemas.openxmlformats.org/officeDocument/2006/relationships/image" Target="../media/image115.png"/><Relationship Id="rId5" Type="http://schemas.openxmlformats.org/officeDocument/2006/relationships/image" Target="../media/image110.png"/><Relationship Id="rId15" Type="http://schemas.microsoft.com/office/2007/relationships/hdphoto" Target="../media/hdphoto6.wdp"/><Relationship Id="rId10" Type="http://schemas.openxmlformats.org/officeDocument/2006/relationships/image" Target="../media/image108.png"/><Relationship Id="rId19" Type="http://schemas.openxmlformats.org/officeDocument/2006/relationships/image" Target="../media/image87.png"/><Relationship Id="rId4" Type="http://schemas.openxmlformats.org/officeDocument/2006/relationships/image" Target="../media/image107.png"/><Relationship Id="rId9" Type="http://schemas.openxmlformats.org/officeDocument/2006/relationships/image" Target="../media/image114.jpeg"/><Relationship Id="rId14" Type="http://schemas.openxmlformats.org/officeDocument/2006/relationships/image" Target="../media/image10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microsoft.com/office/2018/10/relationships/comments" Target="../comments/modernComment_1EE5_E0106931.xml"/><Relationship Id="rId1" Type="http://schemas.openxmlformats.org/officeDocument/2006/relationships/slideLayout" Target="../slideLayouts/slideLayout43.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53.png"/><Relationship Id="rId2" Type="http://schemas.openxmlformats.org/officeDocument/2006/relationships/image" Target="../media/image49.gif"/><Relationship Id="rId1" Type="http://schemas.openxmlformats.org/officeDocument/2006/relationships/slideLayout" Target="../slideLayouts/slideLayout43.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hyperlink" Target="https://commons.wikimedia.org/wiki/File:Simpleicons_Business_note.sv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9.png"/><Relationship Id="rId3" Type="http://schemas.microsoft.com/office/2018/10/relationships/comments" Target="../comments/modernComment_1E59_61AD2345.xml"/><Relationship Id="rId7" Type="http://schemas.openxmlformats.org/officeDocument/2006/relationships/image" Target="../media/image57.png"/><Relationship Id="rId12"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microsoft.com/office/2007/relationships/hdphoto" Target="../media/hdphoto3.wdp"/><Relationship Id="rId11" Type="http://schemas.openxmlformats.org/officeDocument/2006/relationships/image" Target="../media/image53.png"/><Relationship Id="rId5" Type="http://schemas.openxmlformats.org/officeDocument/2006/relationships/image" Target="../media/image56.png"/><Relationship Id="rId10" Type="http://schemas.openxmlformats.org/officeDocument/2006/relationships/image" Target="../media/image52.png"/><Relationship Id="rId4" Type="http://schemas.openxmlformats.org/officeDocument/2006/relationships/image" Target="../media/image45.png"/><Relationship Id="rId9" Type="http://schemas.openxmlformats.org/officeDocument/2006/relationships/image" Target="../media/image51.png"/><Relationship Id="rId14" Type="http://schemas.openxmlformats.org/officeDocument/2006/relationships/image" Target="../media/image60.gif"/></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 name="Text Placeholder 2">
            <a:extLst>
              <a:ext uri="{FF2B5EF4-FFF2-40B4-BE49-F238E27FC236}">
                <a16:creationId xmlns:a16="http://schemas.microsoft.com/office/drawing/2014/main" id="{01ABFC58-534C-482F-A12B-7C4656B4C495}"/>
              </a:ext>
            </a:extLst>
          </p:cNvPr>
          <p:cNvSpPr>
            <a:spLocks noGrp="1"/>
          </p:cNvSpPr>
          <p:nvPr>
            <p:ph type="body" sz="quarter" idx="33"/>
          </p:nvPr>
        </p:nvSpPr>
        <p:spPr/>
        <p:txBody>
          <a:bodyPr/>
          <a:lstStyle/>
          <a:p>
            <a:r>
              <a:rPr lang="fr-FR" dirty="0"/>
              <a:t>Henrik Rexed</a:t>
            </a:r>
          </a:p>
          <a:p>
            <a:r>
              <a:rPr lang="fr-FR" dirty="0"/>
              <a:t>Cloud Native </a:t>
            </a:r>
            <a:r>
              <a:rPr lang="fr-FR" dirty="0" err="1"/>
              <a:t>Advocate</a:t>
            </a:r>
            <a:endParaRPr lang="en-GB" dirty="0"/>
          </a:p>
        </p:txBody>
      </p:sp>
      <p:pic>
        <p:nvPicPr>
          <p:cNvPr id="7" name="Picture Placeholder 6" descr="A picture containing toy, LEGO, yellow, orange&#10;&#10;Description automatically generated">
            <a:extLst>
              <a:ext uri="{FF2B5EF4-FFF2-40B4-BE49-F238E27FC236}">
                <a16:creationId xmlns:a16="http://schemas.microsoft.com/office/drawing/2014/main" id="{856C6235-12D0-4ACA-90CD-4DDE7FAC7289}"/>
              </a:ext>
            </a:extLst>
          </p:cNvPr>
          <p:cNvPicPr>
            <a:picLocks noGrp="1" noChangeAspect="1"/>
          </p:cNvPicPr>
          <p:nvPr>
            <p:ph type="pic" sz="quarter" idx="37"/>
          </p:nvPr>
        </p:nvPicPr>
        <p:blipFill>
          <a:blip r:embed="rId4"/>
          <a:srcRect l="13123" r="13123"/>
          <a:stretch>
            <a:fillRect/>
          </a:stretch>
        </p:blipFill>
        <p:spPr/>
      </p:pic>
      <p:sp>
        <p:nvSpPr>
          <p:cNvPr id="91" name="Google Shape;91;p1"/>
          <p:cNvSpPr txBox="1">
            <a:spLocks noGrp="1"/>
          </p:cNvSpPr>
          <p:nvPr>
            <p:ph type="ctrTitle"/>
          </p:nvPr>
        </p:nvSpPr>
        <p:spPr>
          <a:xfrm>
            <a:off x="460351" y="1177811"/>
            <a:ext cx="5634498" cy="2023773"/>
          </a:xfrm>
          <a:prstGeom prst="rect">
            <a:avLst/>
          </a:prstGeom>
          <a:noFill/>
          <a:ln>
            <a:noFill/>
          </a:ln>
        </p:spPr>
        <p:txBody>
          <a:bodyPr spcFirstLastPara="1" wrap="square" lIns="0" tIns="0" rIns="0" bIns="0" anchor="t" anchorCtr="0">
            <a:noAutofit/>
          </a:bodyPr>
          <a:lstStyle/>
          <a:p>
            <a:pPr marL="0" lvl="0" indent="0" rtl="0">
              <a:lnSpc>
                <a:spcPct val="80000"/>
              </a:lnSpc>
              <a:spcBef>
                <a:spcPts val="0"/>
              </a:spcBef>
              <a:spcAft>
                <a:spcPts val="0"/>
              </a:spcAft>
              <a:buSzPts val="5400"/>
              <a:buNone/>
            </a:pPr>
            <a:r>
              <a:rPr lang="en-GB" sz="2800" spc="300" dirty="0">
                <a:solidFill>
                  <a:schemeClr val="bg1"/>
                </a:solidFill>
                <a:latin typeface="Kulim Park Light" pitchFamily="2" charset="0"/>
              </a:rPr>
              <a:t>The Freedom of </a:t>
            </a:r>
            <a:r>
              <a:rPr lang="en-GB" sz="3200" spc="300" dirty="0">
                <a:solidFill>
                  <a:schemeClr val="bg1"/>
                </a:solidFill>
                <a:latin typeface="Kulim Park Light" pitchFamily="2" charset="0"/>
              </a:rPr>
              <a:t>Kubernetes</a:t>
            </a:r>
            <a:r>
              <a:rPr lang="en-GB" sz="2800" spc="300" dirty="0">
                <a:solidFill>
                  <a:schemeClr val="bg1"/>
                </a:solidFill>
                <a:latin typeface="Kulim Park Light" pitchFamily="2" charset="0"/>
              </a:rPr>
              <a:t> requires Chaos Engineering to shine in production</a:t>
            </a:r>
          </a:p>
        </p:txBody>
      </p:sp>
      <p:sp>
        <p:nvSpPr>
          <p:cNvPr id="2" name="Subtitle 1">
            <a:extLst>
              <a:ext uri="{FF2B5EF4-FFF2-40B4-BE49-F238E27FC236}">
                <a16:creationId xmlns:a16="http://schemas.microsoft.com/office/drawing/2014/main" id="{B28B5864-3879-4AD7-B759-0ECA334B064C}"/>
              </a:ext>
            </a:extLst>
          </p:cNvPr>
          <p:cNvSpPr>
            <a:spLocks noGrp="1"/>
          </p:cNvSpPr>
          <p:nvPr>
            <p:ph type="subTitle" idx="1"/>
          </p:nvPr>
        </p:nvSpPr>
        <p:spPr/>
        <p:txBody>
          <a:bodyPr/>
          <a:lstStyle/>
          <a:p>
            <a:endParaRPr lang="en-GB"/>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E426-3BEC-4C12-92C1-046E9587C262}"/>
              </a:ext>
            </a:extLst>
          </p:cNvPr>
          <p:cNvSpPr>
            <a:spLocks noGrp="1"/>
          </p:cNvSpPr>
          <p:nvPr>
            <p:ph type="title"/>
          </p:nvPr>
        </p:nvSpPr>
        <p:spPr/>
        <p:txBody>
          <a:bodyPr>
            <a:normAutofit/>
          </a:bodyPr>
          <a:lstStyle/>
          <a:p>
            <a:r>
              <a:rPr lang="en-US"/>
              <a:t>But ….</a:t>
            </a:r>
          </a:p>
        </p:txBody>
      </p:sp>
      <p:sp>
        <p:nvSpPr>
          <p:cNvPr id="6" name="Text Placeholder 5">
            <a:extLst>
              <a:ext uri="{FF2B5EF4-FFF2-40B4-BE49-F238E27FC236}">
                <a16:creationId xmlns:a16="http://schemas.microsoft.com/office/drawing/2014/main" id="{C8088B04-1CD9-40E5-9B91-5F8E2223A723}"/>
              </a:ext>
            </a:extLst>
          </p:cNvPr>
          <p:cNvSpPr>
            <a:spLocks noGrp="1"/>
          </p:cNvSpPr>
          <p:nvPr>
            <p:ph type="body" sz="quarter" idx="10"/>
          </p:nvPr>
        </p:nvSpPr>
        <p:spPr/>
        <p:txBody>
          <a:bodyPr/>
          <a:lstStyle/>
          <a:p>
            <a:endParaRPr lang="en-GB"/>
          </a:p>
        </p:txBody>
      </p:sp>
      <p:pic>
        <p:nvPicPr>
          <p:cNvPr id="3" name="Picture 2" descr="Graphical user interface, application&#10;&#10;Description automatically generated">
            <a:extLst>
              <a:ext uri="{FF2B5EF4-FFF2-40B4-BE49-F238E27FC236}">
                <a16:creationId xmlns:a16="http://schemas.microsoft.com/office/drawing/2014/main" id="{7188FF3F-6ED0-4025-B9E9-015A35171A0F}"/>
              </a:ext>
            </a:extLst>
          </p:cNvPr>
          <p:cNvPicPr>
            <a:picLocks noChangeAspect="1"/>
          </p:cNvPicPr>
          <p:nvPr/>
        </p:nvPicPr>
        <p:blipFill rotWithShape="1">
          <a:blip r:embed="rId3"/>
          <a:srcRect r="49578"/>
          <a:stretch/>
        </p:blipFill>
        <p:spPr>
          <a:xfrm>
            <a:off x="538516" y="1287061"/>
            <a:ext cx="5958999" cy="1625920"/>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E1D6C8EE-A7D4-4C3E-B4D6-03633FB90E5C}"/>
              </a:ext>
            </a:extLst>
          </p:cNvPr>
          <p:cNvPicPr>
            <a:picLocks noChangeAspect="1"/>
          </p:cNvPicPr>
          <p:nvPr/>
        </p:nvPicPr>
        <p:blipFill rotWithShape="1">
          <a:blip r:embed="rId4"/>
          <a:srcRect r="66154" b="8289"/>
          <a:stretch/>
        </p:blipFill>
        <p:spPr>
          <a:xfrm>
            <a:off x="2486645" y="3102825"/>
            <a:ext cx="4866413" cy="1821729"/>
          </a:xfrm>
          <a:prstGeom prst="rect">
            <a:avLst/>
          </a:prstGeom>
        </p:spPr>
      </p:pic>
      <p:sp>
        <p:nvSpPr>
          <p:cNvPr id="7" name="Rectangle 6">
            <a:extLst>
              <a:ext uri="{FF2B5EF4-FFF2-40B4-BE49-F238E27FC236}">
                <a16:creationId xmlns:a16="http://schemas.microsoft.com/office/drawing/2014/main" id="{C3328FC1-A350-47CC-91E7-F7EABFEF77FD}"/>
              </a:ext>
            </a:extLst>
          </p:cNvPr>
          <p:cNvSpPr/>
          <p:nvPr/>
        </p:nvSpPr>
        <p:spPr>
          <a:xfrm>
            <a:off x="1045404" y="1819755"/>
            <a:ext cx="1735493" cy="68237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8CECFA-AA34-46E1-9173-46EAB0EC76D1}"/>
              </a:ext>
            </a:extLst>
          </p:cNvPr>
          <p:cNvSpPr/>
          <p:nvPr/>
        </p:nvSpPr>
        <p:spPr>
          <a:xfrm>
            <a:off x="2862884" y="3756993"/>
            <a:ext cx="1498102" cy="72708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1C1AF8-AD80-4203-9098-C5F850B26612}"/>
              </a:ext>
            </a:extLst>
          </p:cNvPr>
          <p:cNvSpPr/>
          <p:nvPr/>
        </p:nvSpPr>
        <p:spPr>
          <a:xfrm>
            <a:off x="4844562" y="1794000"/>
            <a:ext cx="1518543" cy="682378"/>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F39485-1E19-4EE4-BD76-31B10725CFDA}"/>
              </a:ext>
            </a:extLst>
          </p:cNvPr>
          <p:cNvSpPr/>
          <p:nvPr/>
        </p:nvSpPr>
        <p:spPr>
          <a:xfrm>
            <a:off x="5902800" y="3766530"/>
            <a:ext cx="1285972" cy="717546"/>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03E1793-75DC-40FB-84A3-9AB7F86E4852}"/>
              </a:ext>
            </a:extLst>
          </p:cNvPr>
          <p:cNvSpPr txBox="1"/>
          <p:nvPr/>
        </p:nvSpPr>
        <p:spPr>
          <a:xfrm>
            <a:off x="1362808" y="2546238"/>
            <a:ext cx="752129" cy="307777"/>
          </a:xfrm>
          <a:prstGeom prst="rect">
            <a:avLst/>
          </a:prstGeom>
          <a:noFill/>
        </p:spPr>
        <p:txBody>
          <a:bodyPr wrap="none" rtlCol="0">
            <a:spAutoFit/>
          </a:bodyPr>
          <a:lstStyle/>
          <a:p>
            <a:r>
              <a:rPr lang="en-US"/>
              <a:t>without</a:t>
            </a:r>
          </a:p>
        </p:txBody>
      </p:sp>
      <p:sp>
        <p:nvSpPr>
          <p:cNvPr id="12" name="TextBox 11">
            <a:extLst>
              <a:ext uri="{FF2B5EF4-FFF2-40B4-BE49-F238E27FC236}">
                <a16:creationId xmlns:a16="http://schemas.microsoft.com/office/drawing/2014/main" id="{32F97E1E-F115-4AB8-8CAA-33A7257BD639}"/>
              </a:ext>
            </a:extLst>
          </p:cNvPr>
          <p:cNvSpPr txBox="1"/>
          <p:nvPr/>
        </p:nvSpPr>
        <p:spPr>
          <a:xfrm>
            <a:off x="3217215" y="4600701"/>
            <a:ext cx="752129" cy="307777"/>
          </a:xfrm>
          <a:prstGeom prst="rect">
            <a:avLst/>
          </a:prstGeom>
          <a:noFill/>
        </p:spPr>
        <p:txBody>
          <a:bodyPr wrap="none" rtlCol="0">
            <a:spAutoFit/>
          </a:bodyPr>
          <a:lstStyle/>
          <a:p>
            <a:r>
              <a:rPr lang="en-US"/>
              <a:t>without</a:t>
            </a:r>
          </a:p>
        </p:txBody>
      </p:sp>
      <p:sp>
        <p:nvSpPr>
          <p:cNvPr id="13" name="TextBox 12">
            <a:extLst>
              <a:ext uri="{FF2B5EF4-FFF2-40B4-BE49-F238E27FC236}">
                <a16:creationId xmlns:a16="http://schemas.microsoft.com/office/drawing/2014/main" id="{F4C115C7-CCEE-47F7-BA30-A8249D12AA1C}"/>
              </a:ext>
            </a:extLst>
          </p:cNvPr>
          <p:cNvSpPr txBox="1"/>
          <p:nvPr/>
        </p:nvSpPr>
        <p:spPr>
          <a:xfrm>
            <a:off x="5322277" y="2531139"/>
            <a:ext cx="503664" cy="307777"/>
          </a:xfrm>
          <a:prstGeom prst="rect">
            <a:avLst/>
          </a:prstGeom>
          <a:noFill/>
        </p:spPr>
        <p:txBody>
          <a:bodyPr wrap="none" rtlCol="0">
            <a:spAutoFit/>
          </a:bodyPr>
          <a:lstStyle/>
          <a:p>
            <a:r>
              <a:rPr lang="en-US"/>
              <a:t>with</a:t>
            </a:r>
          </a:p>
        </p:txBody>
      </p:sp>
      <p:sp>
        <p:nvSpPr>
          <p:cNvPr id="14" name="TextBox 13">
            <a:extLst>
              <a:ext uri="{FF2B5EF4-FFF2-40B4-BE49-F238E27FC236}">
                <a16:creationId xmlns:a16="http://schemas.microsoft.com/office/drawing/2014/main" id="{30758EFB-D9D5-44B2-AE10-427B5AFFCF26}"/>
              </a:ext>
            </a:extLst>
          </p:cNvPr>
          <p:cNvSpPr txBox="1"/>
          <p:nvPr/>
        </p:nvSpPr>
        <p:spPr>
          <a:xfrm>
            <a:off x="6363105" y="4547228"/>
            <a:ext cx="503664" cy="307777"/>
          </a:xfrm>
          <a:prstGeom prst="rect">
            <a:avLst/>
          </a:prstGeom>
          <a:noFill/>
        </p:spPr>
        <p:txBody>
          <a:bodyPr wrap="none" rtlCol="0">
            <a:spAutoFit/>
          </a:bodyPr>
          <a:lstStyle/>
          <a:p>
            <a:r>
              <a:rPr lang="en-US"/>
              <a:t>with</a:t>
            </a:r>
          </a:p>
        </p:txBody>
      </p:sp>
    </p:spTree>
    <p:extLst>
      <p:ext uri="{BB962C8B-B14F-4D97-AF65-F5344CB8AC3E}">
        <p14:creationId xmlns:p14="http://schemas.microsoft.com/office/powerpoint/2010/main" val="3556954136"/>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AE75-D56D-4FCD-B3F4-71CCF5C58684}"/>
              </a:ext>
            </a:extLst>
          </p:cNvPr>
          <p:cNvSpPr>
            <a:spLocks noGrp="1"/>
          </p:cNvSpPr>
          <p:nvPr>
            <p:ph type="title"/>
          </p:nvPr>
        </p:nvSpPr>
        <p:spPr/>
        <p:txBody>
          <a:bodyPr>
            <a:normAutofit/>
          </a:bodyPr>
          <a:lstStyle/>
          <a:p>
            <a:r>
              <a:rPr lang="en-US" dirty="0">
                <a:solidFill>
                  <a:schemeClr val="tx1"/>
                </a:solidFill>
              </a:rPr>
              <a:t>Requests and limits is a best practices</a:t>
            </a:r>
            <a:endParaRPr lang="en-GB" dirty="0">
              <a:solidFill>
                <a:schemeClr val="tx1"/>
              </a:solidFill>
            </a:endParaRPr>
          </a:p>
        </p:txBody>
      </p:sp>
      <p:sp>
        <p:nvSpPr>
          <p:cNvPr id="9" name="Text Placeholder 8">
            <a:extLst>
              <a:ext uri="{FF2B5EF4-FFF2-40B4-BE49-F238E27FC236}">
                <a16:creationId xmlns:a16="http://schemas.microsoft.com/office/drawing/2014/main" id="{EA2E4610-4B1F-4434-B3C5-8BF1F013CC7C}"/>
              </a:ext>
            </a:extLst>
          </p:cNvPr>
          <p:cNvSpPr>
            <a:spLocks noGrp="1"/>
          </p:cNvSpPr>
          <p:nvPr>
            <p:ph type="body" sz="quarter" idx="10"/>
          </p:nvPr>
        </p:nvSpPr>
        <p:spPr/>
        <p:txBody>
          <a:bodyPr/>
          <a:lstStyle/>
          <a:p>
            <a:endParaRPr lang="en-GB"/>
          </a:p>
        </p:txBody>
      </p:sp>
      <p:sp>
        <p:nvSpPr>
          <p:cNvPr id="4" name="Google Shape;685;p106">
            <a:extLst>
              <a:ext uri="{FF2B5EF4-FFF2-40B4-BE49-F238E27FC236}">
                <a16:creationId xmlns:a16="http://schemas.microsoft.com/office/drawing/2014/main" id="{4C2965E4-C04C-4497-8698-C1536879ACED}"/>
              </a:ext>
            </a:extLst>
          </p:cNvPr>
          <p:cNvSpPr txBox="1"/>
          <p:nvPr/>
        </p:nvSpPr>
        <p:spPr>
          <a:xfrm>
            <a:off x="4814816" y="2037961"/>
            <a:ext cx="3381872" cy="1067578"/>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n-US" sz="1050" i="1" dirty="0">
                <a:solidFill>
                  <a:srgbClr val="1155CC"/>
                </a:solidFill>
                <a:highlight>
                  <a:srgbClr val="FFFFFF"/>
                </a:highlight>
                <a:latin typeface="Inter"/>
                <a:ea typeface="Inter"/>
                <a:cs typeface="Inter"/>
                <a:sym typeface="Inter"/>
              </a:rPr>
              <a:t>“</a:t>
            </a:r>
            <a:r>
              <a:rPr lang="en-US" sz="1050" i="1" dirty="0">
                <a:solidFill>
                  <a:srgbClr val="1155CC"/>
                </a:solidFill>
                <a:latin typeface="Inter"/>
                <a:ea typeface="Inter"/>
                <a:cs typeface="Inter"/>
                <a:sym typeface="Inter"/>
              </a:rPr>
              <a:t>While</a:t>
            </a:r>
            <a:r>
              <a:rPr lang="en-US" sz="1050" i="1" dirty="0">
                <a:solidFill>
                  <a:srgbClr val="1155CC"/>
                </a:solidFill>
                <a:highlight>
                  <a:srgbClr val="FFFFFF"/>
                </a:highlight>
                <a:latin typeface="Inter"/>
                <a:ea typeface="Inter"/>
                <a:cs typeface="Inter"/>
                <a:sym typeface="Inter"/>
              </a:rPr>
              <a:t> your Kubernetes cluster might work fine </a:t>
            </a:r>
            <a:r>
              <a:rPr lang="en-US" sz="1050" b="1" i="1" dirty="0">
                <a:solidFill>
                  <a:srgbClr val="1155CC"/>
                </a:solidFill>
                <a:highlight>
                  <a:srgbClr val="FFFFFF"/>
                </a:highlight>
                <a:latin typeface="Inter"/>
                <a:ea typeface="Inter"/>
                <a:cs typeface="Inter"/>
                <a:sym typeface="Inter"/>
              </a:rPr>
              <a:t>without setting resource requests and limits</a:t>
            </a:r>
            <a:r>
              <a:rPr lang="en-US" sz="1050" i="1" dirty="0">
                <a:solidFill>
                  <a:srgbClr val="1155CC"/>
                </a:solidFill>
                <a:highlight>
                  <a:srgbClr val="FFFFFF"/>
                </a:highlight>
                <a:latin typeface="Inter"/>
                <a:ea typeface="Inter"/>
                <a:cs typeface="Inter"/>
                <a:sym typeface="Inter"/>
              </a:rPr>
              <a:t>, you will start running into </a:t>
            </a:r>
            <a:r>
              <a:rPr lang="en-US" sz="1050" b="1" i="1" dirty="0">
                <a:solidFill>
                  <a:srgbClr val="1155CC"/>
                </a:solidFill>
                <a:highlight>
                  <a:srgbClr val="FFFFFF"/>
                </a:highlight>
                <a:latin typeface="Inter"/>
                <a:ea typeface="Inter"/>
                <a:cs typeface="Inter"/>
                <a:sym typeface="Inter"/>
              </a:rPr>
              <a:t>stability issues</a:t>
            </a:r>
            <a:r>
              <a:rPr lang="en-US" sz="1050" i="1" dirty="0">
                <a:solidFill>
                  <a:srgbClr val="1155CC"/>
                </a:solidFill>
                <a:highlight>
                  <a:srgbClr val="FFFFFF"/>
                </a:highlight>
                <a:latin typeface="Inter"/>
                <a:ea typeface="Inter"/>
                <a:cs typeface="Inter"/>
                <a:sym typeface="Inter"/>
              </a:rPr>
              <a:t> as your teams and projects grow” </a:t>
            </a:r>
            <a:endParaRPr sz="1050" i="1" dirty="0">
              <a:solidFill>
                <a:srgbClr val="1155CC"/>
              </a:solidFill>
              <a:highlight>
                <a:srgbClr val="FFFFFF"/>
              </a:highlight>
              <a:latin typeface="Inter"/>
              <a:ea typeface="Inter"/>
              <a:cs typeface="Inter"/>
              <a:sym typeface="Inter"/>
            </a:endParaRPr>
          </a:p>
          <a:p>
            <a:pPr>
              <a:lnSpc>
                <a:spcPct val="115000"/>
              </a:lnSpc>
            </a:pPr>
            <a:endParaRPr sz="1050" i="1" dirty="0">
              <a:solidFill>
                <a:srgbClr val="1155CC"/>
              </a:solidFill>
              <a:highlight>
                <a:srgbClr val="FFFFFF"/>
              </a:highlight>
              <a:latin typeface="Inter"/>
              <a:ea typeface="Inter"/>
              <a:cs typeface="Inter"/>
              <a:sym typeface="Inter"/>
            </a:endParaRPr>
          </a:p>
          <a:p>
            <a:pPr>
              <a:lnSpc>
                <a:spcPct val="115000"/>
              </a:lnSpc>
            </a:pPr>
            <a:r>
              <a:rPr lang="en-US" sz="1050" b="1" i="1" dirty="0">
                <a:solidFill>
                  <a:srgbClr val="1155CC"/>
                </a:solidFill>
                <a:highlight>
                  <a:srgbClr val="FFFFFF"/>
                </a:highlight>
                <a:latin typeface="Inter"/>
                <a:ea typeface="Inter"/>
                <a:cs typeface="Inter"/>
                <a:sym typeface="Inter"/>
              </a:rPr>
              <a:t>(Google, Kubernetes best practices)</a:t>
            </a:r>
            <a:endParaRPr sz="1050" b="1" dirty="0">
              <a:solidFill>
                <a:srgbClr val="1155CC"/>
              </a:solidFill>
              <a:highlight>
                <a:srgbClr val="FFFFFF"/>
              </a:highlight>
              <a:latin typeface="Inter"/>
              <a:ea typeface="Inter"/>
              <a:cs typeface="Inter"/>
              <a:sym typeface="Inter"/>
            </a:endParaRPr>
          </a:p>
        </p:txBody>
      </p:sp>
      <p:sp>
        <p:nvSpPr>
          <p:cNvPr id="5" name="Google Shape;686;p106">
            <a:extLst>
              <a:ext uri="{FF2B5EF4-FFF2-40B4-BE49-F238E27FC236}">
                <a16:creationId xmlns:a16="http://schemas.microsoft.com/office/drawing/2014/main" id="{4A85CC7F-D3E0-459F-ABD0-D1211D41EAC5}"/>
              </a:ext>
            </a:extLst>
          </p:cNvPr>
          <p:cNvSpPr txBox="1"/>
          <p:nvPr/>
        </p:nvSpPr>
        <p:spPr>
          <a:xfrm>
            <a:off x="546382" y="4437447"/>
            <a:ext cx="3049875" cy="36931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750" u="sng" dirty="0">
                <a:solidFill>
                  <a:schemeClr val="hlink"/>
                </a:solidFill>
                <a:latin typeface="Inter"/>
                <a:ea typeface="Inter"/>
                <a:cs typeface="Inter"/>
                <a:sym typeface="Inter"/>
                <a:hlinkClick r:id="rId3"/>
              </a:rPr>
              <a:t>https://cloud.google.com/blog/products/containers-kubernetes/kubernetes-best-practices-resource-requests-and-limits</a:t>
            </a:r>
            <a:endParaRPr sz="750" dirty="0">
              <a:latin typeface="Inter"/>
              <a:ea typeface="Inter"/>
              <a:cs typeface="Inter"/>
              <a:sym typeface="Inter"/>
            </a:endParaRPr>
          </a:p>
        </p:txBody>
      </p:sp>
      <p:pic>
        <p:nvPicPr>
          <p:cNvPr id="6" name="Google Shape;687;p106">
            <a:extLst>
              <a:ext uri="{FF2B5EF4-FFF2-40B4-BE49-F238E27FC236}">
                <a16:creationId xmlns:a16="http://schemas.microsoft.com/office/drawing/2014/main" id="{3AE59995-E4BF-41C5-A06D-543369D65F0B}"/>
              </a:ext>
            </a:extLst>
          </p:cNvPr>
          <p:cNvPicPr preferRelativeResize="0"/>
          <p:nvPr/>
        </p:nvPicPr>
        <p:blipFill>
          <a:blip r:embed="rId4">
            <a:alphaModFix/>
          </a:blip>
          <a:stretch>
            <a:fillRect/>
          </a:stretch>
        </p:blipFill>
        <p:spPr>
          <a:xfrm>
            <a:off x="626700" y="1477438"/>
            <a:ext cx="4095602" cy="2830062"/>
          </a:xfrm>
          <a:prstGeom prst="rect">
            <a:avLst/>
          </a:prstGeom>
          <a:noFill/>
          <a:ln w="9525" cap="flat" cmpd="sng">
            <a:solidFill>
              <a:srgbClr val="D9D9D9"/>
            </a:solidFill>
            <a:prstDash val="solid"/>
            <a:round/>
            <a:headEnd type="none" w="sm" len="sm"/>
            <a:tailEnd type="none" w="sm" len="sm"/>
          </a:ln>
        </p:spPr>
      </p:pic>
      <p:pic>
        <p:nvPicPr>
          <p:cNvPr id="7" name="Picture 6" descr="Qr code&#10;&#10;Description automatically generated">
            <a:extLst>
              <a:ext uri="{FF2B5EF4-FFF2-40B4-BE49-F238E27FC236}">
                <a16:creationId xmlns:a16="http://schemas.microsoft.com/office/drawing/2014/main" id="{7A5DE96A-0CC6-4DF0-ACA3-123E7F29A1AF}"/>
              </a:ext>
            </a:extLst>
          </p:cNvPr>
          <p:cNvPicPr>
            <a:picLocks noChangeAspect="1"/>
          </p:cNvPicPr>
          <p:nvPr/>
        </p:nvPicPr>
        <p:blipFill>
          <a:blip r:embed="rId5"/>
          <a:stretch>
            <a:fillRect/>
          </a:stretch>
        </p:blipFill>
        <p:spPr>
          <a:xfrm>
            <a:off x="5547745" y="3071633"/>
            <a:ext cx="1365814" cy="1365814"/>
          </a:xfrm>
          <a:prstGeom prst="rect">
            <a:avLst/>
          </a:prstGeom>
        </p:spPr>
      </p:pic>
    </p:spTree>
    <p:extLst>
      <p:ext uri="{BB962C8B-B14F-4D97-AF65-F5344CB8AC3E}">
        <p14:creationId xmlns:p14="http://schemas.microsoft.com/office/powerpoint/2010/main" val="1105423760"/>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5E4CF-94D9-4525-B4C2-4FAC6664F9EF}"/>
              </a:ext>
            </a:extLst>
          </p:cNvPr>
          <p:cNvSpPr>
            <a:spLocks noGrp="1"/>
          </p:cNvSpPr>
          <p:nvPr>
            <p:ph type="title"/>
          </p:nvPr>
        </p:nvSpPr>
        <p:spPr/>
        <p:txBody>
          <a:bodyPr>
            <a:normAutofit/>
          </a:bodyPr>
          <a:lstStyle/>
          <a:p>
            <a:r>
              <a:rPr lang="en-US" dirty="0">
                <a:solidFill>
                  <a:schemeClr val="tx1"/>
                </a:solidFill>
              </a:rPr>
              <a:t>Kubernetes Horror stories</a:t>
            </a:r>
          </a:p>
        </p:txBody>
      </p:sp>
      <p:sp>
        <p:nvSpPr>
          <p:cNvPr id="6" name="Text Placeholder 5">
            <a:extLst>
              <a:ext uri="{FF2B5EF4-FFF2-40B4-BE49-F238E27FC236}">
                <a16:creationId xmlns:a16="http://schemas.microsoft.com/office/drawing/2014/main" id="{28B70243-A316-4464-9B94-648E1F8F486B}"/>
              </a:ext>
            </a:extLst>
          </p:cNvPr>
          <p:cNvSpPr>
            <a:spLocks noGrp="1"/>
          </p:cNvSpPr>
          <p:nvPr>
            <p:ph type="body" sz="quarter" idx="10"/>
          </p:nvPr>
        </p:nvSpPr>
        <p:spPr>
          <a:xfrm>
            <a:off x="240584" y="1224872"/>
            <a:ext cx="7886700" cy="3489722"/>
          </a:xfrm>
        </p:spPr>
        <p:txBody>
          <a:bodyPr/>
          <a:lstStyle/>
          <a:p>
            <a:pPr lvl="1"/>
            <a:r>
              <a:rPr lang="en-US" sz="1400" dirty="0"/>
              <a:t>Performance issues (high latency, CPU throttling)</a:t>
            </a:r>
          </a:p>
          <a:p>
            <a:pPr lvl="2"/>
            <a:r>
              <a:rPr lang="en-US" sz="1400" dirty="0"/>
              <a:t>Airbnb, Buffer, </a:t>
            </a:r>
            <a:r>
              <a:rPr lang="en-US" sz="1400" dirty="0" err="1"/>
              <a:t>Omio</a:t>
            </a:r>
            <a:r>
              <a:rPr lang="en-US" sz="1400" dirty="0"/>
              <a:t>, Zalando, </a:t>
            </a:r>
            <a:r>
              <a:rPr lang="en-US" sz="1400" dirty="0" err="1"/>
              <a:t>Civis</a:t>
            </a:r>
            <a:r>
              <a:rPr lang="en-US" sz="1400" dirty="0"/>
              <a:t> Analytics, Target, </a:t>
            </a:r>
            <a:r>
              <a:rPr lang="en-US" sz="1400" dirty="0" err="1"/>
              <a:t>Adevinta</a:t>
            </a:r>
            <a:r>
              <a:rPr lang="en-US" sz="1400" dirty="0"/>
              <a:t>, </a:t>
            </a:r>
            <a:r>
              <a:rPr lang="en-US" sz="1400" dirty="0" err="1"/>
              <a:t>Algolia</a:t>
            </a:r>
            <a:endParaRPr lang="en-US" sz="1400" dirty="0"/>
          </a:p>
          <a:p>
            <a:pPr marL="533400" lvl="1" indent="0">
              <a:buNone/>
            </a:pPr>
            <a:endParaRPr lang="en-US" sz="1400" dirty="0"/>
          </a:p>
          <a:p>
            <a:pPr marL="533400" lvl="1" indent="0">
              <a:buNone/>
            </a:pPr>
            <a:endParaRPr lang="en-US" sz="1400" dirty="0"/>
          </a:p>
          <a:p>
            <a:pPr marL="533400" lvl="1" indent="0">
              <a:buNone/>
            </a:pPr>
            <a:endParaRPr lang="en-US" sz="1400" dirty="0"/>
          </a:p>
          <a:p>
            <a:pPr lvl="1"/>
            <a:r>
              <a:rPr lang="en-US" sz="1400" dirty="0"/>
              <a:t>Stability issues (OOM kills)</a:t>
            </a:r>
          </a:p>
          <a:p>
            <a:pPr lvl="2"/>
            <a:r>
              <a:rPr lang="en-US" sz="1400" dirty="0" err="1"/>
              <a:t>AirBnb</a:t>
            </a:r>
            <a:r>
              <a:rPr lang="en-US" sz="1400" dirty="0"/>
              <a:t>, Blue Matador, Zalando, Datadog, NU.nl, Yahoo, Nordstrom</a:t>
            </a:r>
          </a:p>
          <a:p>
            <a:endParaRPr lang="en-US" sz="1400" dirty="0"/>
          </a:p>
        </p:txBody>
      </p:sp>
      <p:pic>
        <p:nvPicPr>
          <p:cNvPr id="3" name="Picture 2" descr="Qr code&#10;&#10;Description automatically generated">
            <a:extLst>
              <a:ext uri="{FF2B5EF4-FFF2-40B4-BE49-F238E27FC236}">
                <a16:creationId xmlns:a16="http://schemas.microsoft.com/office/drawing/2014/main" id="{6CC06656-9DA8-4058-AB63-926ECFC966B6}"/>
              </a:ext>
            </a:extLst>
          </p:cNvPr>
          <p:cNvPicPr>
            <a:picLocks noChangeAspect="1"/>
          </p:cNvPicPr>
          <p:nvPr/>
        </p:nvPicPr>
        <p:blipFill>
          <a:blip r:embed="rId2"/>
          <a:stretch>
            <a:fillRect/>
          </a:stretch>
        </p:blipFill>
        <p:spPr>
          <a:xfrm>
            <a:off x="5954597" y="3604089"/>
            <a:ext cx="1219200" cy="1219200"/>
          </a:xfrm>
          <a:prstGeom prst="rect">
            <a:avLst/>
          </a:prstGeom>
        </p:spPr>
      </p:pic>
      <p:sp>
        <p:nvSpPr>
          <p:cNvPr id="4" name="TextBox 3">
            <a:extLst>
              <a:ext uri="{FF2B5EF4-FFF2-40B4-BE49-F238E27FC236}">
                <a16:creationId xmlns:a16="http://schemas.microsoft.com/office/drawing/2014/main" id="{F2F6F65F-07E0-4B49-98AE-4BF19A598731}"/>
              </a:ext>
            </a:extLst>
          </p:cNvPr>
          <p:cNvSpPr txBox="1"/>
          <p:nvPr/>
        </p:nvSpPr>
        <p:spPr>
          <a:xfrm>
            <a:off x="5954597" y="4772644"/>
            <a:ext cx="1295547" cy="261610"/>
          </a:xfrm>
          <a:prstGeom prst="rect">
            <a:avLst/>
          </a:prstGeom>
          <a:noFill/>
        </p:spPr>
        <p:txBody>
          <a:bodyPr wrap="none" rtlCol="0">
            <a:spAutoFit/>
          </a:bodyPr>
          <a:lstStyle/>
          <a:p>
            <a:r>
              <a:rPr lang="en-US" sz="1100" dirty="0"/>
              <a:t>List of K8s stories</a:t>
            </a:r>
          </a:p>
        </p:txBody>
      </p:sp>
      <p:pic>
        <p:nvPicPr>
          <p:cNvPr id="7" name="Picture 6" descr="A red curtain with white text&#10;&#10;Description automatically generated with medium confidence">
            <a:extLst>
              <a:ext uri="{FF2B5EF4-FFF2-40B4-BE49-F238E27FC236}">
                <a16:creationId xmlns:a16="http://schemas.microsoft.com/office/drawing/2014/main" id="{3EAF425D-0567-4E90-9766-23249B503285}"/>
              </a:ext>
            </a:extLst>
          </p:cNvPr>
          <p:cNvPicPr>
            <a:picLocks noChangeAspect="1"/>
          </p:cNvPicPr>
          <p:nvPr/>
        </p:nvPicPr>
        <p:blipFill rotWithShape="1">
          <a:blip r:embed="rId3"/>
          <a:srcRect l="15941" r="16432"/>
          <a:stretch/>
        </p:blipFill>
        <p:spPr>
          <a:xfrm>
            <a:off x="7136091" y="929811"/>
            <a:ext cx="1982387" cy="3784783"/>
          </a:xfrm>
          <a:prstGeom prst="rect">
            <a:avLst/>
          </a:prstGeom>
        </p:spPr>
      </p:pic>
    </p:spTree>
    <p:extLst>
      <p:ext uri="{BB962C8B-B14F-4D97-AF65-F5344CB8AC3E}">
        <p14:creationId xmlns:p14="http://schemas.microsoft.com/office/powerpoint/2010/main" val="2656845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ular Callout 7">
            <a:extLst>
              <a:ext uri="{FF2B5EF4-FFF2-40B4-BE49-F238E27FC236}">
                <a16:creationId xmlns:a16="http://schemas.microsoft.com/office/drawing/2014/main" id="{8B9E90F4-185F-0A42-9BB0-6E5BB4E76D9B}"/>
              </a:ext>
            </a:extLst>
          </p:cNvPr>
          <p:cNvSpPr/>
          <p:nvPr/>
        </p:nvSpPr>
        <p:spPr>
          <a:xfrm>
            <a:off x="519821" y="1489877"/>
            <a:ext cx="3495759" cy="770538"/>
          </a:xfrm>
          <a:prstGeom prst="wedgeRectCallout">
            <a:avLst>
              <a:gd name="adj1" fmla="val -15644"/>
              <a:gd name="adj2" fmla="val 139375"/>
            </a:avLst>
          </a:prstGeom>
          <a:solidFill>
            <a:srgbClr val="B6B6B6"/>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p>
            <a:pPr algn="ctr"/>
            <a:r>
              <a:rPr lang="en-US" sz="1050" dirty="0">
                <a:solidFill>
                  <a:schemeClr val="bg1"/>
                </a:solidFill>
                <a:latin typeface="Bernina Sans Offc Narrow"/>
              </a:rPr>
              <a:t>This new release has added lots of new features that requires more CPU and Memory usage. Let’s increase the requests , limits and more Replica! </a:t>
            </a:r>
          </a:p>
        </p:txBody>
      </p:sp>
      <p:pic>
        <p:nvPicPr>
          <p:cNvPr id="4" name="Graphic 3">
            <a:extLst>
              <a:ext uri="{FF2B5EF4-FFF2-40B4-BE49-F238E27FC236}">
                <a16:creationId xmlns:a16="http://schemas.microsoft.com/office/drawing/2014/main" id="{56ACAF7A-FE77-B443-A6F6-76A4A81C1F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7901" y="1765557"/>
            <a:ext cx="2929406" cy="2929406"/>
          </a:xfrm>
          <a:prstGeom prst="rect">
            <a:avLst/>
          </a:prstGeom>
        </p:spPr>
      </p:pic>
      <p:pic>
        <p:nvPicPr>
          <p:cNvPr id="12" name="Graphic 11">
            <a:extLst>
              <a:ext uri="{FF2B5EF4-FFF2-40B4-BE49-F238E27FC236}">
                <a16:creationId xmlns:a16="http://schemas.microsoft.com/office/drawing/2014/main" id="{0124EB3D-BC38-EE49-B092-7C66EA84C9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71" y="2272948"/>
            <a:ext cx="2929406" cy="2929406"/>
          </a:xfrm>
          <a:prstGeom prst="rect">
            <a:avLst/>
          </a:prstGeom>
        </p:spPr>
      </p:pic>
      <p:sp>
        <p:nvSpPr>
          <p:cNvPr id="7" name="TextBox 6">
            <a:extLst>
              <a:ext uri="{FF2B5EF4-FFF2-40B4-BE49-F238E27FC236}">
                <a16:creationId xmlns:a16="http://schemas.microsoft.com/office/drawing/2014/main" id="{481F0BA7-D480-D047-81F1-EFCD061063DF}"/>
              </a:ext>
            </a:extLst>
          </p:cNvPr>
          <p:cNvSpPr txBox="1"/>
          <p:nvPr/>
        </p:nvSpPr>
        <p:spPr>
          <a:xfrm>
            <a:off x="4470538" y="2294751"/>
            <a:ext cx="784190" cy="253916"/>
          </a:xfrm>
          <a:prstGeom prst="rect">
            <a:avLst/>
          </a:prstGeom>
          <a:noFill/>
        </p:spPr>
        <p:txBody>
          <a:bodyPr wrap="none" rtlCol="0">
            <a:spAutoFit/>
          </a:bodyPr>
          <a:lstStyle/>
          <a:p>
            <a:pPr algn="ctr"/>
            <a:r>
              <a:rPr lang="en-US" sz="1050" dirty="0">
                <a:solidFill>
                  <a:srgbClr val="FDBB27"/>
                </a:solidFill>
                <a:latin typeface="Bernina Sans Offc Narrow" pitchFamily="2" charset="0"/>
              </a:rPr>
              <a:t>Operations</a:t>
            </a:r>
          </a:p>
        </p:txBody>
      </p:sp>
      <p:sp>
        <p:nvSpPr>
          <p:cNvPr id="6" name="TextBox 5">
            <a:extLst>
              <a:ext uri="{FF2B5EF4-FFF2-40B4-BE49-F238E27FC236}">
                <a16:creationId xmlns:a16="http://schemas.microsoft.com/office/drawing/2014/main" id="{522EBB1B-D3E6-734C-9D8E-00D1917435D1}"/>
              </a:ext>
            </a:extLst>
          </p:cNvPr>
          <p:cNvSpPr txBox="1"/>
          <p:nvPr/>
        </p:nvSpPr>
        <p:spPr>
          <a:xfrm>
            <a:off x="2738060" y="2294751"/>
            <a:ext cx="1188146" cy="253916"/>
          </a:xfrm>
          <a:prstGeom prst="rect">
            <a:avLst/>
          </a:prstGeom>
          <a:noFill/>
        </p:spPr>
        <p:txBody>
          <a:bodyPr wrap="none" rtlCol="0">
            <a:spAutoFit/>
          </a:bodyPr>
          <a:lstStyle/>
          <a:p>
            <a:pPr algn="ctr"/>
            <a:r>
              <a:rPr lang="en-US" sz="1050" dirty="0">
                <a:solidFill>
                  <a:srgbClr val="B6B6B6"/>
                </a:solidFill>
                <a:latin typeface="Bernina Sans Offc Narrow" pitchFamily="2" charset="0"/>
              </a:rPr>
              <a:t>Application Owner</a:t>
            </a:r>
          </a:p>
        </p:txBody>
      </p:sp>
      <p:sp>
        <p:nvSpPr>
          <p:cNvPr id="10" name="Hexagon 9">
            <a:extLst>
              <a:ext uri="{FF2B5EF4-FFF2-40B4-BE49-F238E27FC236}">
                <a16:creationId xmlns:a16="http://schemas.microsoft.com/office/drawing/2014/main" id="{2746735A-408F-44A5-B5F9-65F643BDA81A}"/>
              </a:ext>
            </a:extLst>
          </p:cNvPr>
          <p:cNvSpPr/>
          <p:nvPr/>
        </p:nvSpPr>
        <p:spPr>
          <a:xfrm>
            <a:off x="152447" y="2511180"/>
            <a:ext cx="2247502" cy="1901519"/>
          </a:xfrm>
          <a:prstGeom prst="hexagon">
            <a:avLst/>
          </a:prstGeom>
          <a:solidFill>
            <a:schemeClr val="bg1"/>
          </a:solidFill>
          <a:ln>
            <a:solidFill>
              <a:srgbClr val="FD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Hexagon 10">
            <a:extLst>
              <a:ext uri="{FF2B5EF4-FFF2-40B4-BE49-F238E27FC236}">
                <a16:creationId xmlns:a16="http://schemas.microsoft.com/office/drawing/2014/main" id="{2A7F9901-E926-488E-B0C2-7C903126F50C}"/>
              </a:ext>
            </a:extLst>
          </p:cNvPr>
          <p:cNvSpPr/>
          <p:nvPr/>
        </p:nvSpPr>
        <p:spPr>
          <a:xfrm>
            <a:off x="2744513" y="2511180"/>
            <a:ext cx="2247502" cy="1901519"/>
          </a:xfrm>
          <a:prstGeom prst="hexagon">
            <a:avLst/>
          </a:prstGeom>
          <a:solidFill>
            <a:schemeClr val="bg1"/>
          </a:solidFill>
          <a:ln>
            <a:solidFill>
              <a:srgbClr val="FD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3" name="Picture 12" descr="Icon&#10;&#10;Description automatically generated">
            <a:extLst>
              <a:ext uri="{FF2B5EF4-FFF2-40B4-BE49-F238E27FC236}">
                <a16:creationId xmlns:a16="http://schemas.microsoft.com/office/drawing/2014/main" id="{3CFCA920-AA0A-49F4-AAAA-95DE604473F7}"/>
              </a:ext>
            </a:extLst>
          </p:cNvPr>
          <p:cNvPicPr>
            <a:picLocks noChangeAspect="1"/>
          </p:cNvPicPr>
          <p:nvPr/>
        </p:nvPicPr>
        <p:blipFill>
          <a:blip r:embed="rId8"/>
          <a:stretch>
            <a:fillRect/>
          </a:stretch>
        </p:blipFill>
        <p:spPr>
          <a:xfrm>
            <a:off x="2152218" y="1448133"/>
            <a:ext cx="862121" cy="836976"/>
          </a:xfrm>
          <a:prstGeom prst="rect">
            <a:avLst/>
          </a:prstGeom>
        </p:spPr>
      </p:pic>
      <p:cxnSp>
        <p:nvCxnSpPr>
          <p:cNvPr id="14" name="Connector: Elbow 13">
            <a:extLst>
              <a:ext uri="{FF2B5EF4-FFF2-40B4-BE49-F238E27FC236}">
                <a16:creationId xmlns:a16="http://schemas.microsoft.com/office/drawing/2014/main" id="{3721559E-8423-45EB-9F02-AEAC891B664E}"/>
              </a:ext>
            </a:extLst>
          </p:cNvPr>
          <p:cNvCxnSpPr>
            <a:cxnSpLocks/>
            <a:stCxn id="13" idx="2"/>
            <a:endCxn id="10" idx="0"/>
          </p:cNvCxnSpPr>
          <p:nvPr/>
        </p:nvCxnSpPr>
        <p:spPr>
          <a:xfrm rot="5400000">
            <a:off x="1903199" y="2781859"/>
            <a:ext cx="1176830" cy="1833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FCE90CD-D32E-486C-9650-F8F5BE20F170}"/>
              </a:ext>
            </a:extLst>
          </p:cNvPr>
          <p:cNvCxnSpPr>
            <a:cxnSpLocks/>
            <a:stCxn id="13" idx="2"/>
            <a:endCxn id="11" idx="3"/>
          </p:cNvCxnSpPr>
          <p:nvPr/>
        </p:nvCxnSpPr>
        <p:spPr>
          <a:xfrm rot="16200000" flipH="1">
            <a:off x="2075481" y="2792907"/>
            <a:ext cx="1176830" cy="1612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33B1E2-3D82-4260-8818-B42AB52667E3}"/>
              </a:ext>
            </a:extLst>
          </p:cNvPr>
          <p:cNvSpPr txBox="1"/>
          <p:nvPr/>
        </p:nvSpPr>
        <p:spPr>
          <a:xfrm>
            <a:off x="931632" y="4135700"/>
            <a:ext cx="614271" cy="253916"/>
          </a:xfrm>
          <a:prstGeom prst="rect">
            <a:avLst/>
          </a:prstGeom>
          <a:noFill/>
        </p:spPr>
        <p:txBody>
          <a:bodyPr wrap="none" rtlCol="0">
            <a:spAutoFit/>
          </a:bodyPr>
          <a:lstStyle/>
          <a:p>
            <a:pPr algn="l"/>
            <a:r>
              <a:rPr lang="en-US" sz="1050" dirty="0">
                <a:latin typeface="Bernina Sans Offc Light" pitchFamily="2" charset="0"/>
              </a:rPr>
              <a:t>Node A</a:t>
            </a:r>
          </a:p>
        </p:txBody>
      </p:sp>
      <p:sp>
        <p:nvSpPr>
          <p:cNvPr id="17" name="TextBox 16">
            <a:extLst>
              <a:ext uri="{FF2B5EF4-FFF2-40B4-BE49-F238E27FC236}">
                <a16:creationId xmlns:a16="http://schemas.microsoft.com/office/drawing/2014/main" id="{A3AB6D3B-7ED5-479D-BD2D-F90E9EC0FC0D}"/>
              </a:ext>
            </a:extLst>
          </p:cNvPr>
          <p:cNvSpPr txBox="1"/>
          <p:nvPr/>
        </p:nvSpPr>
        <p:spPr>
          <a:xfrm>
            <a:off x="3596747" y="4138663"/>
            <a:ext cx="615874" cy="253916"/>
          </a:xfrm>
          <a:prstGeom prst="rect">
            <a:avLst/>
          </a:prstGeom>
          <a:noFill/>
        </p:spPr>
        <p:txBody>
          <a:bodyPr wrap="none" rtlCol="0">
            <a:spAutoFit/>
          </a:bodyPr>
          <a:lstStyle/>
          <a:p>
            <a:pPr algn="l"/>
            <a:r>
              <a:rPr lang="en-US" sz="1050" dirty="0">
                <a:latin typeface="Bernina Sans Offc Light" pitchFamily="2" charset="0"/>
              </a:rPr>
              <a:t>Node B</a:t>
            </a:r>
          </a:p>
        </p:txBody>
      </p:sp>
      <p:sp>
        <p:nvSpPr>
          <p:cNvPr id="18" name="Flowchart: Manual Operation 17">
            <a:extLst>
              <a:ext uri="{FF2B5EF4-FFF2-40B4-BE49-F238E27FC236}">
                <a16:creationId xmlns:a16="http://schemas.microsoft.com/office/drawing/2014/main" id="{1C27EDF7-CA91-4EF9-A9D9-2596BB2CBCE0}"/>
              </a:ext>
            </a:extLst>
          </p:cNvPr>
          <p:cNvSpPr/>
          <p:nvPr/>
        </p:nvSpPr>
        <p:spPr>
          <a:xfrm>
            <a:off x="160825" y="3468040"/>
            <a:ext cx="2247502" cy="950760"/>
          </a:xfrm>
          <a:prstGeom prst="flowChartManualOperation">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a:t>Resources</a:t>
            </a:r>
            <a:r>
              <a:rPr lang="en-US" sz="1050" dirty="0"/>
              <a:t> </a:t>
            </a:r>
            <a:r>
              <a:rPr lang="en-US" sz="1050"/>
              <a:t>used</a:t>
            </a:r>
          </a:p>
        </p:txBody>
      </p:sp>
      <p:sp>
        <p:nvSpPr>
          <p:cNvPr id="19" name="Flowchart: Manual Operation 18">
            <a:extLst>
              <a:ext uri="{FF2B5EF4-FFF2-40B4-BE49-F238E27FC236}">
                <a16:creationId xmlns:a16="http://schemas.microsoft.com/office/drawing/2014/main" id="{EF741FE2-C2DB-4E6D-98B3-31D40F0BC96C}"/>
              </a:ext>
            </a:extLst>
          </p:cNvPr>
          <p:cNvSpPr/>
          <p:nvPr/>
        </p:nvSpPr>
        <p:spPr>
          <a:xfrm>
            <a:off x="2727757" y="3461938"/>
            <a:ext cx="2264258" cy="950762"/>
          </a:xfrm>
          <a:prstGeom prst="flowChartManualOperation">
            <a:avLst/>
          </a:prstGeom>
          <a:solidFill>
            <a:srgbClr val="FDBB27"/>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Resources</a:t>
            </a:r>
            <a:r>
              <a:rPr lang="en-US" sz="1050"/>
              <a:t> used</a:t>
            </a:r>
          </a:p>
        </p:txBody>
      </p:sp>
      <p:sp>
        <p:nvSpPr>
          <p:cNvPr id="20" name="Flowchart: Manual Operation 19">
            <a:extLst>
              <a:ext uri="{FF2B5EF4-FFF2-40B4-BE49-F238E27FC236}">
                <a16:creationId xmlns:a16="http://schemas.microsoft.com/office/drawing/2014/main" id="{DB899B2F-76E4-47D6-8AE6-D7440DBB209D}"/>
              </a:ext>
            </a:extLst>
          </p:cNvPr>
          <p:cNvSpPr/>
          <p:nvPr/>
        </p:nvSpPr>
        <p:spPr>
          <a:xfrm rot="10800000">
            <a:off x="152447" y="2527720"/>
            <a:ext cx="2264258" cy="943946"/>
          </a:xfrm>
          <a:prstGeom prst="flowChartManualOperation">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a:p>
        </p:txBody>
      </p:sp>
      <p:sp>
        <p:nvSpPr>
          <p:cNvPr id="5" name="Title 4">
            <a:extLst>
              <a:ext uri="{FF2B5EF4-FFF2-40B4-BE49-F238E27FC236}">
                <a16:creationId xmlns:a16="http://schemas.microsoft.com/office/drawing/2014/main" id="{545C049D-EA21-4A90-A155-1C82A5A29A70}"/>
              </a:ext>
            </a:extLst>
          </p:cNvPr>
          <p:cNvSpPr>
            <a:spLocks noGrp="1"/>
          </p:cNvSpPr>
          <p:nvPr>
            <p:ph type="title"/>
          </p:nvPr>
        </p:nvSpPr>
        <p:spPr/>
        <p:txBody>
          <a:bodyPr>
            <a:normAutofit/>
          </a:bodyPr>
          <a:lstStyle/>
          <a:p>
            <a:r>
              <a:rPr lang="en-US" dirty="0"/>
              <a:t>In a not-so-distant past…</a:t>
            </a:r>
          </a:p>
        </p:txBody>
      </p:sp>
      <p:sp>
        <p:nvSpPr>
          <p:cNvPr id="9" name="Rectangular Callout 8">
            <a:extLst>
              <a:ext uri="{FF2B5EF4-FFF2-40B4-BE49-F238E27FC236}">
                <a16:creationId xmlns:a16="http://schemas.microsoft.com/office/drawing/2014/main" id="{055A4188-B222-5F44-B7AD-46266C830CCC}"/>
              </a:ext>
            </a:extLst>
          </p:cNvPr>
          <p:cNvSpPr/>
          <p:nvPr/>
        </p:nvSpPr>
        <p:spPr>
          <a:xfrm>
            <a:off x="4437626" y="1489877"/>
            <a:ext cx="3495759" cy="770538"/>
          </a:xfrm>
          <a:prstGeom prst="wedgeRectCallout">
            <a:avLst>
              <a:gd name="adj1" fmla="val 56344"/>
              <a:gd name="adj2" fmla="val 48159"/>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a:solidFill>
                  <a:schemeClr val="bg1"/>
                </a:solidFill>
                <a:latin typeface="Bernina Sans Offc Narrow" pitchFamily="2" charset="0"/>
              </a:rPr>
              <a:t>Why do we have alerts on our K8s nodes?</a:t>
            </a:r>
          </a:p>
        </p:txBody>
      </p:sp>
    </p:spTree>
    <p:extLst>
      <p:ext uri="{BB962C8B-B14F-4D97-AF65-F5344CB8AC3E}">
        <p14:creationId xmlns:p14="http://schemas.microsoft.com/office/powerpoint/2010/main" val="368411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p:bldP spid="6" grpId="0"/>
      <p:bldP spid="6" grpId="1"/>
      <p:bldP spid="10" grpId="0" animBg="1"/>
      <p:bldP spid="11" grpId="0" animBg="1"/>
      <p:bldP spid="16" grpId="0"/>
      <p:bldP spid="17" grpId="0"/>
      <p:bldP spid="18" grpId="0" animBg="1"/>
      <p:bldP spid="19" grpId="0" animBg="1"/>
      <p:bldP spid="20" grpId="0" animBg="1"/>
      <p:bldP spid="9" grpId="0" animBg="1"/>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title"/>
          </p:nvPr>
        </p:nvSpPr>
        <p:spPr>
          <a:xfrm>
            <a:off x="628650" y="1656325"/>
            <a:ext cx="7886700" cy="1152338"/>
          </a:xfrm>
        </p:spPr>
        <p:txBody>
          <a:bodyPr spcFirstLastPara="1" lIns="0" tIns="0" rIns="0" bIns="0" anchor="b" anchorCtr="0">
            <a:normAutofit/>
          </a:bodyPr>
          <a:lstStyle/>
          <a:p>
            <a:pPr marL="0" marR="0" lvl="0" indent="0" rtl="0">
              <a:spcBef>
                <a:spcPts val="0"/>
              </a:spcBef>
              <a:spcAft>
                <a:spcPts val="0"/>
              </a:spcAft>
              <a:buClr>
                <a:schemeClr val="accent3"/>
              </a:buClr>
              <a:buSzPts val="3200"/>
              <a:buFont typeface="Arial"/>
              <a:buNone/>
            </a:pPr>
            <a:r>
              <a:rPr lang="en-US" b="1" i="0" u="none" strike="noStrike" cap="none"/>
              <a:t>Chaos engineering</a:t>
            </a:r>
          </a:p>
        </p:txBody>
      </p:sp>
    </p:spTree>
    <p:extLst>
      <p:ext uri="{BB962C8B-B14F-4D97-AF65-F5344CB8AC3E}">
        <p14:creationId xmlns:p14="http://schemas.microsoft.com/office/powerpoint/2010/main" val="429455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0;p31">
            <a:extLst>
              <a:ext uri="{FF2B5EF4-FFF2-40B4-BE49-F238E27FC236}">
                <a16:creationId xmlns:a16="http://schemas.microsoft.com/office/drawing/2014/main" id="{364A85A8-3096-4833-A5A7-78E8B5B9A286}"/>
              </a:ext>
            </a:extLst>
          </p:cNvPr>
          <p:cNvSpPr txBox="1">
            <a:spLocks/>
          </p:cNvSpPr>
          <p:nvPr/>
        </p:nvSpPr>
        <p:spPr>
          <a:xfrm>
            <a:off x="342900" y="938550"/>
            <a:ext cx="8739554" cy="266629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1pPr>
            <a:lvl2pPr marR="0" lvl="1"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2pPr>
            <a:lvl3pPr marR="0" lvl="2"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3pPr>
            <a:lvl4pPr marR="0" lvl="3"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4pPr>
            <a:lvl5pPr marR="0" lvl="4"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5pPr>
            <a:lvl6pPr marR="0" lvl="5"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6pPr>
            <a:lvl7pPr marR="0" lvl="6"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7pPr>
            <a:lvl8pPr marR="0" lvl="7"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8pPr>
            <a:lvl9pPr marR="0" lvl="8" algn="l" rtl="0">
              <a:lnSpc>
                <a:spcPct val="80000"/>
              </a:lnSpc>
              <a:spcBef>
                <a:spcPts val="0"/>
              </a:spcBef>
              <a:spcAft>
                <a:spcPts val="0"/>
              </a:spcAft>
              <a:buClr>
                <a:schemeClr val="accent3"/>
              </a:buClr>
              <a:buSzPts val="3200"/>
              <a:buFont typeface="Arial"/>
              <a:buNone/>
              <a:defRPr sz="3200" b="1" i="0" u="none" strike="noStrike" cap="none">
                <a:solidFill>
                  <a:schemeClr val="accent3"/>
                </a:solidFill>
                <a:latin typeface="Arial"/>
                <a:ea typeface="Arial"/>
                <a:cs typeface="Arial"/>
                <a:sym typeface="Arial"/>
              </a:defRPr>
            </a:lvl9pPr>
          </a:lstStyle>
          <a:p>
            <a:r>
              <a:rPr lang="en-GB" sz="4400" dirty="0">
                <a:solidFill>
                  <a:srgbClr val="FFC000"/>
                </a:solidFill>
              </a:rPr>
              <a:t>Chaos engineering </a:t>
            </a:r>
            <a:r>
              <a:rPr lang="en-GB" sz="4400" dirty="0">
                <a:solidFill>
                  <a:schemeClr val="tx1"/>
                </a:solidFill>
              </a:rPr>
              <a:t>is a process to discover vulnerabilities by :</a:t>
            </a:r>
          </a:p>
          <a:p>
            <a:pPr marL="857250" indent="-857250">
              <a:buFont typeface="Arial" panose="020B0604020202020204" pitchFamily="34" charset="0"/>
              <a:buChar char="•"/>
            </a:pPr>
            <a:r>
              <a:rPr lang="en-GB" sz="4400" dirty="0">
                <a:solidFill>
                  <a:srgbClr val="FF0000"/>
                </a:solidFill>
              </a:rPr>
              <a:t>Injecting failures</a:t>
            </a:r>
          </a:p>
          <a:p>
            <a:pPr marL="857250" indent="-857250">
              <a:buFont typeface="Arial" panose="020B0604020202020204" pitchFamily="34" charset="0"/>
              <a:buChar char="•"/>
            </a:pPr>
            <a:r>
              <a:rPr lang="en-GB" sz="4400" dirty="0">
                <a:solidFill>
                  <a:srgbClr val="FF0000"/>
                </a:solidFill>
              </a:rPr>
              <a:t>errors</a:t>
            </a:r>
          </a:p>
        </p:txBody>
      </p:sp>
    </p:spTree>
    <p:extLst>
      <p:ext uri="{BB962C8B-B14F-4D97-AF65-F5344CB8AC3E}">
        <p14:creationId xmlns:p14="http://schemas.microsoft.com/office/powerpoint/2010/main" val="2341195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0"/>
          <p:cNvSpPr txBox="1">
            <a:spLocks noGrp="1"/>
          </p:cNvSpPr>
          <p:nvPr>
            <p:ph type="title"/>
          </p:nvPr>
        </p:nvSpPr>
        <p:spPr>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3200"/>
              <a:buNone/>
            </a:pPr>
            <a:r>
              <a:rPr lang="en-US" dirty="0"/>
              <a:t>The Chaos workflow</a:t>
            </a:r>
          </a:p>
        </p:txBody>
      </p:sp>
      <p:sp>
        <p:nvSpPr>
          <p:cNvPr id="12" name="Text Placeholder 11">
            <a:extLst>
              <a:ext uri="{FF2B5EF4-FFF2-40B4-BE49-F238E27FC236}">
                <a16:creationId xmlns:a16="http://schemas.microsoft.com/office/drawing/2014/main" id="{5E7A3795-F37D-47A1-B472-4108BA05A77E}"/>
              </a:ext>
            </a:extLst>
          </p:cNvPr>
          <p:cNvSpPr>
            <a:spLocks noGrp="1"/>
          </p:cNvSpPr>
          <p:nvPr>
            <p:ph type="body" sz="quarter" idx="10"/>
          </p:nvPr>
        </p:nvSpPr>
        <p:spPr/>
        <p:txBody>
          <a:bodyPr/>
          <a:lstStyle/>
          <a:p>
            <a:endParaRPr lang="en-GB"/>
          </a:p>
        </p:txBody>
      </p:sp>
      <p:grpSp>
        <p:nvGrpSpPr>
          <p:cNvPr id="429" name="Google Shape;429;p40"/>
          <p:cNvGrpSpPr/>
          <p:nvPr/>
        </p:nvGrpSpPr>
        <p:grpSpPr>
          <a:xfrm>
            <a:off x="5201724" y="3317264"/>
            <a:ext cx="2191824" cy="1384500"/>
            <a:chOff x="6038025" y="2598925"/>
            <a:chExt cx="2469661" cy="1384500"/>
          </a:xfrm>
        </p:grpSpPr>
        <p:cxnSp>
          <p:nvCxnSpPr>
            <p:cNvPr id="430" name="Google Shape;430;p40"/>
            <p:cNvCxnSpPr/>
            <p:nvPr/>
          </p:nvCxnSpPr>
          <p:spPr>
            <a:xfrm>
              <a:off x="6038025" y="3312550"/>
              <a:ext cx="582000" cy="0"/>
            </a:xfrm>
            <a:prstGeom prst="straightConnector1">
              <a:avLst/>
            </a:prstGeom>
            <a:noFill/>
            <a:ln w="9525" cap="flat" cmpd="sng">
              <a:solidFill>
                <a:schemeClr val="dk2"/>
              </a:solidFill>
              <a:prstDash val="solid"/>
              <a:round/>
              <a:headEnd type="none" w="sm" len="sm"/>
              <a:tailEnd type="none" w="sm" len="sm"/>
            </a:ln>
          </p:spPr>
        </p:cxnSp>
        <p:sp>
          <p:nvSpPr>
            <p:cNvPr id="431" name="Google Shape;431;p40"/>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Arial"/>
                  <a:ea typeface="Arial"/>
                  <a:cs typeface="Arial"/>
                  <a:sym typeface="Arial"/>
                </a:rPr>
                <a:t>Run the experiments</a:t>
              </a:r>
            </a:p>
          </p:txBody>
        </p:sp>
        <p:sp>
          <p:nvSpPr>
            <p:cNvPr id="432" name="Google Shape;432;p40"/>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a:solidFill>
                  <a:srgbClr val="000000"/>
                </a:solidFill>
                <a:latin typeface="Arial"/>
                <a:ea typeface="Arial"/>
                <a:cs typeface="Arial"/>
                <a:sym typeface="Arial"/>
              </a:endParaRPr>
            </a:p>
          </p:txBody>
        </p:sp>
        <p:sp>
          <p:nvSpPr>
            <p:cNvPr id="433" name="Google Shape;433;p40"/>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US" sz="800" b="0" i="0" u="none" strike="noStrike" cap="none">
                  <a:solidFill>
                    <a:schemeClr val="dk1"/>
                  </a:solidFill>
                  <a:latin typeface="Arial"/>
                  <a:ea typeface="Arial"/>
                  <a:cs typeface="Arial"/>
                  <a:sym typeface="Arial"/>
                </a:rPr>
                <a:t>3</a:t>
              </a:r>
            </a:p>
          </p:txBody>
        </p:sp>
      </p:grpSp>
      <p:grpSp>
        <p:nvGrpSpPr>
          <p:cNvPr id="434" name="Google Shape;434;p40"/>
          <p:cNvGrpSpPr/>
          <p:nvPr/>
        </p:nvGrpSpPr>
        <p:grpSpPr>
          <a:xfrm>
            <a:off x="417045" y="2454063"/>
            <a:ext cx="2647990" cy="1065322"/>
            <a:chOff x="647401" y="1818380"/>
            <a:chExt cx="2983649" cy="1200363"/>
          </a:xfrm>
        </p:grpSpPr>
        <p:sp>
          <p:nvSpPr>
            <p:cNvPr id="435" name="Google Shape;435;p40"/>
            <p:cNvSpPr txBox="1"/>
            <p:nvPr/>
          </p:nvSpPr>
          <p:spPr>
            <a:xfrm>
              <a:off x="647401" y="1818380"/>
              <a:ext cx="2647546" cy="1200363"/>
            </a:xfrm>
            <a:prstGeom prst="rect">
              <a:avLst/>
            </a:prstGeom>
            <a:noFill/>
            <a:ln>
              <a:noFill/>
            </a:ln>
          </p:spPr>
          <p:txBody>
            <a:bodyPr spcFirstLastPara="1" wrap="square" lIns="91425" tIns="91425" rIns="91425" bIns="91425" anchor="ctr" anchorCtr="0">
              <a:noAutofit/>
            </a:bodyPr>
            <a:lstStyle/>
            <a:p>
              <a:pPr>
                <a:buSzPts val="1200"/>
              </a:pPr>
              <a:r>
                <a:rPr lang="en-US" sz="1200" b="1" dirty="0">
                  <a:solidFill>
                    <a:schemeClr val="dk1"/>
                  </a:solidFill>
                </a:rPr>
                <a:t>Define Experiment</a:t>
              </a:r>
            </a:p>
            <a:p>
              <a:pPr>
                <a:buSzPts val="1200"/>
              </a:pPr>
              <a:endParaRPr lang="en-US" sz="1200" b="1" dirty="0">
                <a:solidFill>
                  <a:schemeClr val="dk1"/>
                </a:solidFill>
              </a:endParaRPr>
            </a:p>
            <a:p>
              <a:pPr marL="171450" indent="-171450">
                <a:spcAft>
                  <a:spcPts val="1600"/>
                </a:spcAft>
                <a:buSzPts val="800"/>
                <a:buFont typeface="Arial" panose="020B0604020202020204" pitchFamily="34" charset="0"/>
                <a:buChar char="•"/>
              </a:pPr>
              <a:r>
                <a:rPr lang="en-US" sz="800" dirty="0">
                  <a:solidFill>
                    <a:schemeClr val="dk1"/>
                  </a:solidFill>
                </a:rPr>
                <a:t>Define the workflow of your experiment</a:t>
              </a:r>
            </a:p>
            <a:p>
              <a:pPr marL="171450" indent="-171450">
                <a:spcAft>
                  <a:spcPts val="1600"/>
                </a:spcAft>
                <a:buSzPts val="800"/>
                <a:buFont typeface="Arial" panose="020B0604020202020204" pitchFamily="34" charset="0"/>
                <a:buChar char="•"/>
              </a:pPr>
              <a:r>
                <a:rPr lang="en-US" sz="800" dirty="0">
                  <a:solidFill>
                    <a:schemeClr val="dk1"/>
                  </a:solidFill>
                </a:rPr>
                <a:t>How to rollback</a:t>
              </a:r>
            </a:p>
            <a:p>
              <a:pPr marL="171450" indent="-171450">
                <a:spcAft>
                  <a:spcPts val="1600"/>
                </a:spcAft>
                <a:buSzPts val="800"/>
                <a:buFont typeface="Arial" panose="020B0604020202020204" pitchFamily="34" charset="0"/>
                <a:buChar char="•"/>
              </a:pPr>
              <a:r>
                <a:rPr lang="en-US" sz="800" dirty="0">
                  <a:solidFill>
                    <a:schemeClr val="dk1"/>
                  </a:solidFill>
                </a:rPr>
                <a:t>How to collect the right KPI</a:t>
              </a:r>
            </a:p>
            <a:p>
              <a:pPr marL="0" marR="0" lvl="0" indent="0" algn="r" rtl="0">
                <a:lnSpc>
                  <a:spcPct val="100000"/>
                </a:lnSpc>
                <a:spcBef>
                  <a:spcPts val="0"/>
                </a:spcBef>
                <a:spcAft>
                  <a:spcPts val="0"/>
                </a:spcAft>
                <a:buClr>
                  <a:srgbClr val="000000"/>
                </a:buClr>
                <a:buSzPts val="1200"/>
                <a:buFont typeface="Arial"/>
                <a:buNone/>
              </a:pPr>
              <a:endParaRPr lang="en-US" sz="1200" b="1" i="0" u="none" strike="noStrike" cap="none" dirty="0">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lang="en-US" sz="1200" b="1" i="0" u="none" strike="noStrike" cap="none" dirty="0">
                <a:solidFill>
                  <a:schemeClr val="dk1"/>
                </a:solidFill>
                <a:latin typeface="Arial"/>
                <a:ea typeface="Arial"/>
                <a:cs typeface="Arial"/>
                <a:sym typeface="Arial"/>
              </a:endParaRPr>
            </a:p>
          </p:txBody>
        </p:sp>
        <p:cxnSp>
          <p:nvCxnSpPr>
            <p:cNvPr id="436" name="Google Shape;436;p40"/>
            <p:cNvCxnSpPr/>
            <p:nvPr/>
          </p:nvCxnSpPr>
          <p:spPr>
            <a:xfrm rot="10800000">
              <a:off x="2587350" y="2536350"/>
              <a:ext cx="1043700" cy="0"/>
            </a:xfrm>
            <a:prstGeom prst="straightConnector1">
              <a:avLst/>
            </a:prstGeom>
            <a:noFill/>
            <a:ln w="9525" cap="flat" cmpd="sng">
              <a:solidFill>
                <a:schemeClr val="dk2"/>
              </a:solidFill>
              <a:prstDash val="solid"/>
              <a:round/>
              <a:headEnd type="none" w="sm" len="sm"/>
              <a:tailEnd type="none" w="sm" len="sm"/>
            </a:ln>
          </p:spPr>
        </p:cxnSp>
        <p:sp>
          <p:nvSpPr>
            <p:cNvPr id="437" name="Google Shape;437;p40"/>
            <p:cNvSpPr/>
            <p:nvPr/>
          </p:nvSpPr>
          <p:spPr>
            <a:xfrm>
              <a:off x="2523501" y="2431050"/>
              <a:ext cx="198600" cy="198300"/>
            </a:xfrm>
            <a:prstGeom prst="ellipse">
              <a:avLst/>
            </a:prstGeom>
            <a:solidFill>
              <a:srgbClr val="B6B6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a:solidFill>
                  <a:srgbClr val="000000"/>
                </a:solidFill>
                <a:latin typeface="Arial"/>
                <a:ea typeface="Arial"/>
                <a:cs typeface="Arial"/>
                <a:sym typeface="Arial"/>
              </a:endParaRPr>
            </a:p>
          </p:txBody>
        </p:sp>
        <p:sp>
          <p:nvSpPr>
            <p:cNvPr id="438" name="Google Shape;438;p40"/>
            <p:cNvSpPr txBox="1"/>
            <p:nvPr/>
          </p:nvSpPr>
          <p:spPr>
            <a:xfrm>
              <a:off x="2497186" y="2354066"/>
              <a:ext cx="247500" cy="31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US" sz="800" b="0" i="0" u="none" strike="noStrike" cap="none" dirty="0">
                  <a:solidFill>
                    <a:schemeClr val="bg1"/>
                  </a:solidFill>
                  <a:latin typeface="Arial"/>
                  <a:ea typeface="Arial"/>
                  <a:cs typeface="Arial"/>
                  <a:sym typeface="Arial"/>
                </a:rPr>
                <a:t>2</a:t>
              </a:r>
            </a:p>
          </p:txBody>
        </p:sp>
      </p:grpSp>
      <p:grpSp>
        <p:nvGrpSpPr>
          <p:cNvPr id="7" name="Group 6">
            <a:extLst>
              <a:ext uri="{FF2B5EF4-FFF2-40B4-BE49-F238E27FC236}">
                <a16:creationId xmlns:a16="http://schemas.microsoft.com/office/drawing/2014/main" id="{356743BE-BA11-4F47-A7FB-A6043EDFE972}"/>
              </a:ext>
            </a:extLst>
          </p:cNvPr>
          <p:cNvGrpSpPr/>
          <p:nvPr/>
        </p:nvGrpSpPr>
        <p:grpSpPr>
          <a:xfrm>
            <a:off x="4139092" y="1592145"/>
            <a:ext cx="3194632" cy="1384500"/>
            <a:chOff x="4139092" y="1592145"/>
            <a:chExt cx="3194632" cy="1384500"/>
          </a:xfrm>
        </p:grpSpPr>
        <p:cxnSp>
          <p:nvCxnSpPr>
            <p:cNvPr id="440" name="Google Shape;440;p40"/>
            <p:cNvCxnSpPr/>
            <p:nvPr/>
          </p:nvCxnSpPr>
          <p:spPr>
            <a:xfrm>
              <a:off x="4139092" y="2295445"/>
              <a:ext cx="1522151" cy="0"/>
            </a:xfrm>
            <a:prstGeom prst="straightConnector1">
              <a:avLst/>
            </a:prstGeom>
            <a:noFill/>
            <a:ln w="9525" cap="flat" cmpd="sng">
              <a:solidFill>
                <a:schemeClr val="dk2"/>
              </a:solidFill>
              <a:prstDash val="solid"/>
              <a:round/>
              <a:headEnd type="none" w="sm" len="sm"/>
              <a:tailEnd type="none" w="sm" len="sm"/>
            </a:ln>
          </p:spPr>
        </p:cxnSp>
        <p:sp>
          <p:nvSpPr>
            <p:cNvPr id="441" name="Google Shape;441;p40"/>
            <p:cNvSpPr txBox="1"/>
            <p:nvPr/>
          </p:nvSpPr>
          <p:spPr>
            <a:xfrm>
              <a:off x="5676584" y="1592145"/>
              <a:ext cx="1657140" cy="138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Arial"/>
                  <a:ea typeface="Arial"/>
                  <a:cs typeface="Arial"/>
                  <a:sym typeface="Arial"/>
                </a:rPr>
                <a:t>Define </a:t>
              </a:r>
              <a:r>
                <a:rPr lang="en-US" sz="1200" b="1" i="0" u="none" strike="noStrike" cap="none" dirty="0" err="1">
                  <a:solidFill>
                    <a:schemeClr val="dk1"/>
                  </a:solidFill>
                  <a:latin typeface="Arial"/>
                  <a:ea typeface="Arial"/>
                  <a:cs typeface="Arial"/>
                  <a:sym typeface="Arial"/>
                </a:rPr>
                <a:t>hypotheis</a:t>
              </a:r>
              <a:endParaRPr lang="en-US" sz="12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rgbClr val="000000"/>
                </a:buClr>
                <a:buSzPts val="1200"/>
                <a:buFont typeface="Arial"/>
                <a:buNone/>
              </a:pPr>
              <a:endParaRPr lang="en-US" sz="1100" b="1" i="0" u="none" strike="noStrike" cap="none" dirty="0">
                <a:solidFill>
                  <a:schemeClr val="dk1"/>
                </a:solidFill>
                <a:latin typeface="Arial"/>
                <a:ea typeface="Arial"/>
                <a:cs typeface="Arial"/>
                <a:sym typeface="Arial"/>
              </a:endParaRPr>
            </a:p>
            <a:p>
              <a:pPr marL="171450" marR="0" lvl="0" indent="-171450" algn="l" rtl="0">
                <a:spcBef>
                  <a:spcPts val="0"/>
                </a:spcBef>
                <a:spcAft>
                  <a:spcPts val="1600"/>
                </a:spcAft>
                <a:buClr>
                  <a:srgbClr val="000000"/>
                </a:buClr>
                <a:buSzPts val="800"/>
                <a:buFont typeface="Arial" panose="020B0604020202020204" pitchFamily="34" charset="0"/>
                <a:buChar char="•"/>
              </a:pPr>
              <a:r>
                <a:rPr lang="en-US" sz="800" dirty="0">
                  <a:solidFill>
                    <a:schemeClr val="dk1"/>
                  </a:solidFill>
                </a:rPr>
                <a:t>Define what could fail</a:t>
              </a:r>
            </a:p>
            <a:p>
              <a:pPr marL="171450" marR="0" lvl="0" indent="-171450" algn="l" rtl="0">
                <a:spcBef>
                  <a:spcPts val="0"/>
                </a:spcBef>
                <a:spcAft>
                  <a:spcPts val="1600"/>
                </a:spcAft>
                <a:buClr>
                  <a:srgbClr val="000000"/>
                </a:buClr>
                <a:buSzPts val="800"/>
                <a:buFont typeface="Arial" panose="020B0604020202020204" pitchFamily="34" charset="0"/>
                <a:buChar char="•"/>
              </a:pPr>
              <a:r>
                <a:rPr lang="en-US" sz="800" dirty="0">
                  <a:solidFill>
                    <a:schemeClr val="dk1"/>
                  </a:solidFill>
                </a:rPr>
                <a:t>Predict how our system react</a:t>
              </a:r>
            </a:p>
            <a:p>
              <a:pPr marL="171450" marR="0" lvl="0" indent="-171450" algn="l" rtl="0">
                <a:spcBef>
                  <a:spcPts val="0"/>
                </a:spcBef>
                <a:spcAft>
                  <a:spcPts val="1600"/>
                </a:spcAft>
                <a:buClr>
                  <a:srgbClr val="000000"/>
                </a:buClr>
                <a:buSzPts val="800"/>
                <a:buFont typeface="Arial" panose="020B0604020202020204" pitchFamily="34" charset="0"/>
                <a:buChar char="•"/>
              </a:pPr>
              <a:r>
                <a:rPr lang="en-US" sz="800" dirty="0">
                  <a:solidFill>
                    <a:schemeClr val="dk1"/>
                  </a:solidFill>
                </a:rPr>
                <a:t>Define KPI that will help us validate our experiments</a:t>
              </a:r>
            </a:p>
          </p:txBody>
        </p:sp>
        <p:sp>
          <p:nvSpPr>
            <p:cNvPr id="442" name="Google Shape;442;p40"/>
            <p:cNvSpPr/>
            <p:nvPr/>
          </p:nvSpPr>
          <p:spPr>
            <a:xfrm>
              <a:off x="5487852" y="2195502"/>
              <a:ext cx="176257" cy="1983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a:solidFill>
                  <a:srgbClr val="000000"/>
                </a:solidFill>
                <a:latin typeface="Arial"/>
                <a:ea typeface="Arial"/>
                <a:cs typeface="Arial"/>
                <a:sym typeface="Arial"/>
              </a:endParaRPr>
            </a:p>
          </p:txBody>
        </p:sp>
        <p:sp>
          <p:nvSpPr>
            <p:cNvPr id="443" name="Google Shape;443;p40"/>
            <p:cNvSpPr txBox="1"/>
            <p:nvPr/>
          </p:nvSpPr>
          <p:spPr>
            <a:xfrm>
              <a:off x="5463790" y="2127945"/>
              <a:ext cx="219656" cy="31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US" sz="800" b="0" i="0" u="none" strike="noStrike" cap="none" dirty="0">
                  <a:solidFill>
                    <a:schemeClr val="bg1"/>
                  </a:solidFill>
                  <a:latin typeface="Arial"/>
                  <a:ea typeface="Arial"/>
                  <a:cs typeface="Arial"/>
                  <a:sym typeface="Arial"/>
                </a:rPr>
                <a:t>1</a:t>
              </a:r>
            </a:p>
          </p:txBody>
        </p:sp>
      </p:grpSp>
      <p:grpSp>
        <p:nvGrpSpPr>
          <p:cNvPr id="10" name="Group 9">
            <a:extLst>
              <a:ext uri="{FF2B5EF4-FFF2-40B4-BE49-F238E27FC236}">
                <a16:creationId xmlns:a16="http://schemas.microsoft.com/office/drawing/2014/main" id="{21029E81-EA3B-43EE-BF20-6474CE302E29}"/>
              </a:ext>
            </a:extLst>
          </p:cNvPr>
          <p:cNvGrpSpPr/>
          <p:nvPr/>
        </p:nvGrpSpPr>
        <p:grpSpPr>
          <a:xfrm>
            <a:off x="2340075" y="2995308"/>
            <a:ext cx="3120245" cy="1615133"/>
            <a:chOff x="2340075" y="2995308"/>
            <a:chExt cx="3120245" cy="1615133"/>
          </a:xfrm>
        </p:grpSpPr>
        <p:grpSp>
          <p:nvGrpSpPr>
            <p:cNvPr id="9" name="Group 8">
              <a:extLst>
                <a:ext uri="{FF2B5EF4-FFF2-40B4-BE49-F238E27FC236}">
                  <a16:creationId xmlns:a16="http://schemas.microsoft.com/office/drawing/2014/main" id="{BA89DB1B-BA4E-4595-9722-FA8D856E3921}"/>
                </a:ext>
              </a:extLst>
            </p:cNvPr>
            <p:cNvGrpSpPr/>
            <p:nvPr/>
          </p:nvGrpSpPr>
          <p:grpSpPr>
            <a:xfrm>
              <a:off x="2340075" y="3368831"/>
              <a:ext cx="3120245" cy="1241610"/>
              <a:chOff x="2340075" y="3368831"/>
              <a:chExt cx="3120245" cy="1241610"/>
            </a:xfrm>
          </p:grpSpPr>
          <p:sp>
            <p:nvSpPr>
              <p:cNvPr id="446" name="Google Shape;446;p40"/>
              <p:cNvSpPr/>
              <p:nvPr/>
            </p:nvSpPr>
            <p:spPr>
              <a:xfrm>
                <a:off x="2340925" y="3381831"/>
                <a:ext cx="1560427" cy="122861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grpSp>
            <p:nvGrpSpPr>
              <p:cNvPr id="4" name="Group 3">
                <a:extLst>
                  <a:ext uri="{FF2B5EF4-FFF2-40B4-BE49-F238E27FC236}">
                    <a16:creationId xmlns:a16="http://schemas.microsoft.com/office/drawing/2014/main" id="{8BA3879A-E94D-46EF-BEAC-EE86A5EFE46A}"/>
                  </a:ext>
                </a:extLst>
              </p:cNvPr>
              <p:cNvGrpSpPr/>
              <p:nvPr/>
            </p:nvGrpSpPr>
            <p:grpSpPr>
              <a:xfrm>
                <a:off x="2340075" y="3368831"/>
                <a:ext cx="3120245" cy="1241610"/>
                <a:chOff x="2340075" y="3368831"/>
                <a:chExt cx="3120245" cy="1241610"/>
              </a:xfrm>
            </p:grpSpPr>
            <p:sp>
              <p:nvSpPr>
                <p:cNvPr id="447" name="Google Shape;447;p40"/>
                <p:cNvSpPr/>
                <p:nvPr/>
              </p:nvSpPr>
              <p:spPr>
                <a:xfrm flipH="1">
                  <a:off x="3899893" y="3381831"/>
                  <a:ext cx="1560427" cy="122861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454" name="Google Shape;454;p40"/>
                <p:cNvSpPr/>
                <p:nvPr/>
              </p:nvSpPr>
              <p:spPr>
                <a:xfrm>
                  <a:off x="2340075" y="3368831"/>
                  <a:ext cx="1560428" cy="122861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22431">
                    <a:alpha val="7058"/>
                  </a:srgbClr>
                </a:solidFill>
                <a:ln>
                  <a:noFill/>
                </a:ln>
              </p:spPr>
            </p:sp>
          </p:grpSp>
        </p:grpSp>
        <p:sp>
          <p:nvSpPr>
            <p:cNvPr id="445" name="Google Shape;445;p40"/>
            <p:cNvSpPr/>
            <p:nvPr/>
          </p:nvSpPr>
          <p:spPr>
            <a:xfrm>
              <a:off x="2772531" y="2995308"/>
              <a:ext cx="2255945" cy="843529"/>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lt2"/>
            </a:solidFill>
            <a:ln>
              <a:noFill/>
            </a:ln>
          </p:spPr>
        </p:sp>
      </p:grpSp>
      <p:grpSp>
        <p:nvGrpSpPr>
          <p:cNvPr id="8" name="Group 7">
            <a:extLst>
              <a:ext uri="{FF2B5EF4-FFF2-40B4-BE49-F238E27FC236}">
                <a16:creationId xmlns:a16="http://schemas.microsoft.com/office/drawing/2014/main" id="{0C9C890F-A754-46B0-9C35-0DF8FAB07680}"/>
              </a:ext>
            </a:extLst>
          </p:cNvPr>
          <p:cNvGrpSpPr/>
          <p:nvPr/>
        </p:nvGrpSpPr>
        <p:grpSpPr>
          <a:xfrm>
            <a:off x="2848563" y="2476889"/>
            <a:ext cx="2108176" cy="1144732"/>
            <a:chOff x="2848563" y="2476889"/>
            <a:chExt cx="2108176" cy="1144732"/>
          </a:xfrm>
          <a:solidFill>
            <a:srgbClr val="B6B6B6"/>
          </a:solidFill>
        </p:grpSpPr>
        <p:sp>
          <p:nvSpPr>
            <p:cNvPr id="449" name="Google Shape;449;p40"/>
            <p:cNvSpPr/>
            <p:nvPr/>
          </p:nvSpPr>
          <p:spPr>
            <a:xfrm>
              <a:off x="2848563" y="2720519"/>
              <a:ext cx="1055504" cy="901102"/>
            </a:xfrm>
            <a:custGeom>
              <a:avLst/>
              <a:gdLst/>
              <a:ahLst/>
              <a:cxnLst/>
              <a:rect l="l" t="t" r="r" b="b"/>
              <a:pathLst>
                <a:path w="18238" h="14114" extrusionOk="0">
                  <a:moveTo>
                    <a:pt x="6262" y="0"/>
                  </a:moveTo>
                  <a:lnTo>
                    <a:pt x="18238" y="4324"/>
                  </a:lnTo>
                  <a:lnTo>
                    <a:pt x="18238" y="14114"/>
                  </a:lnTo>
                  <a:lnTo>
                    <a:pt x="0" y="7554"/>
                  </a:lnTo>
                  <a:close/>
                </a:path>
              </a:pathLst>
            </a:custGeom>
            <a:grpFill/>
            <a:ln>
              <a:noFill/>
            </a:ln>
          </p:spPr>
        </p:sp>
        <p:grpSp>
          <p:nvGrpSpPr>
            <p:cNvPr id="5" name="Group 4">
              <a:extLst>
                <a:ext uri="{FF2B5EF4-FFF2-40B4-BE49-F238E27FC236}">
                  <a16:creationId xmlns:a16="http://schemas.microsoft.com/office/drawing/2014/main" id="{6825414C-5E40-4629-AA7D-16E4B2EE70C7}"/>
                </a:ext>
              </a:extLst>
            </p:cNvPr>
            <p:cNvGrpSpPr/>
            <p:nvPr/>
          </p:nvGrpSpPr>
          <p:grpSpPr>
            <a:xfrm>
              <a:off x="2858323" y="2476889"/>
              <a:ext cx="2098416" cy="1144732"/>
              <a:chOff x="2858323" y="2476889"/>
              <a:chExt cx="2098416" cy="1144732"/>
            </a:xfrm>
            <a:grpFill/>
          </p:grpSpPr>
          <p:sp>
            <p:nvSpPr>
              <p:cNvPr id="448" name="Google Shape;448;p40"/>
              <p:cNvSpPr/>
              <p:nvPr/>
            </p:nvSpPr>
            <p:spPr>
              <a:xfrm>
                <a:off x="3208838" y="2476889"/>
                <a:ext cx="1389692" cy="519953"/>
              </a:xfrm>
              <a:custGeom>
                <a:avLst/>
                <a:gdLst/>
                <a:ahLst/>
                <a:cxnLst/>
                <a:rect l="l" t="t" r="r" b="b"/>
                <a:pathLst>
                  <a:path w="24053" h="8150" extrusionOk="0">
                    <a:moveTo>
                      <a:pt x="0" y="3827"/>
                    </a:moveTo>
                    <a:lnTo>
                      <a:pt x="11976" y="8150"/>
                    </a:lnTo>
                    <a:lnTo>
                      <a:pt x="24053" y="3827"/>
                    </a:lnTo>
                    <a:lnTo>
                      <a:pt x="12126" y="0"/>
                    </a:lnTo>
                    <a:close/>
                  </a:path>
                </a:pathLst>
              </a:custGeom>
              <a:solidFill>
                <a:srgbClr val="E6E6E6"/>
              </a:solidFill>
              <a:ln>
                <a:noFill/>
              </a:ln>
            </p:spPr>
          </p:sp>
          <p:grpSp>
            <p:nvGrpSpPr>
              <p:cNvPr id="3" name="Group 2">
                <a:extLst>
                  <a:ext uri="{FF2B5EF4-FFF2-40B4-BE49-F238E27FC236}">
                    <a16:creationId xmlns:a16="http://schemas.microsoft.com/office/drawing/2014/main" id="{EF5ACA8A-2AA5-45DD-AF03-4976E55BA559}"/>
                  </a:ext>
                </a:extLst>
              </p:cNvPr>
              <p:cNvGrpSpPr/>
              <p:nvPr/>
            </p:nvGrpSpPr>
            <p:grpSpPr>
              <a:xfrm>
                <a:off x="2858323" y="2714977"/>
                <a:ext cx="2098416" cy="906644"/>
                <a:chOff x="2858323" y="2714977"/>
                <a:chExt cx="2098416" cy="906644"/>
              </a:xfrm>
              <a:grpFill/>
            </p:grpSpPr>
            <p:sp>
              <p:nvSpPr>
                <p:cNvPr id="450" name="Google Shape;450;p40"/>
                <p:cNvSpPr/>
                <p:nvPr/>
              </p:nvSpPr>
              <p:spPr>
                <a:xfrm flipH="1">
                  <a:off x="3901235" y="2720519"/>
                  <a:ext cx="1055504" cy="901102"/>
                </a:xfrm>
                <a:custGeom>
                  <a:avLst/>
                  <a:gdLst/>
                  <a:ahLst/>
                  <a:cxnLst/>
                  <a:rect l="l" t="t" r="r" b="b"/>
                  <a:pathLst>
                    <a:path w="18238" h="14114" extrusionOk="0">
                      <a:moveTo>
                        <a:pt x="6262" y="0"/>
                      </a:moveTo>
                      <a:lnTo>
                        <a:pt x="18238" y="4324"/>
                      </a:lnTo>
                      <a:lnTo>
                        <a:pt x="18238" y="14114"/>
                      </a:lnTo>
                      <a:lnTo>
                        <a:pt x="0" y="7554"/>
                      </a:lnTo>
                      <a:close/>
                    </a:path>
                  </a:pathLst>
                </a:custGeom>
                <a:grpFill/>
                <a:ln>
                  <a:noFill/>
                </a:ln>
              </p:spPr>
            </p:sp>
            <p:sp>
              <p:nvSpPr>
                <p:cNvPr id="455" name="Google Shape;455;p40"/>
                <p:cNvSpPr/>
                <p:nvPr/>
              </p:nvSpPr>
              <p:spPr>
                <a:xfrm>
                  <a:off x="2858323" y="2714977"/>
                  <a:ext cx="1055504" cy="901102"/>
                </a:xfrm>
                <a:custGeom>
                  <a:avLst/>
                  <a:gdLst/>
                  <a:ahLst/>
                  <a:cxnLst/>
                  <a:rect l="l" t="t" r="r" b="b"/>
                  <a:pathLst>
                    <a:path w="18238" h="14114" extrusionOk="0">
                      <a:moveTo>
                        <a:pt x="6262" y="0"/>
                      </a:moveTo>
                      <a:lnTo>
                        <a:pt x="18238" y="4324"/>
                      </a:lnTo>
                      <a:lnTo>
                        <a:pt x="18238" y="14114"/>
                      </a:lnTo>
                      <a:lnTo>
                        <a:pt x="0" y="7554"/>
                      </a:lnTo>
                      <a:close/>
                    </a:path>
                  </a:pathLst>
                </a:custGeom>
                <a:grpFill/>
                <a:ln>
                  <a:noFill/>
                </a:ln>
              </p:spPr>
            </p:sp>
          </p:grpSp>
        </p:grpSp>
      </p:grpSp>
      <p:grpSp>
        <p:nvGrpSpPr>
          <p:cNvPr id="6" name="Group 5">
            <a:extLst>
              <a:ext uri="{FF2B5EF4-FFF2-40B4-BE49-F238E27FC236}">
                <a16:creationId xmlns:a16="http://schemas.microsoft.com/office/drawing/2014/main" id="{B1206F63-F6DF-45A1-97B3-87D0E45AF3AB}"/>
              </a:ext>
            </a:extLst>
          </p:cNvPr>
          <p:cNvGrpSpPr/>
          <p:nvPr/>
        </p:nvGrpSpPr>
        <p:grpSpPr>
          <a:xfrm>
            <a:off x="3288590" y="1721828"/>
            <a:ext cx="1228120" cy="1068473"/>
            <a:chOff x="3288590" y="1721828"/>
            <a:chExt cx="1228120" cy="1068473"/>
          </a:xfrm>
          <a:solidFill>
            <a:srgbClr val="FF0000"/>
          </a:solidFill>
        </p:grpSpPr>
        <p:sp>
          <p:nvSpPr>
            <p:cNvPr id="451" name="Google Shape;451;p40"/>
            <p:cNvSpPr/>
            <p:nvPr/>
          </p:nvSpPr>
          <p:spPr>
            <a:xfrm>
              <a:off x="3288590" y="1724290"/>
              <a:ext cx="615488" cy="1066011"/>
            </a:xfrm>
            <a:custGeom>
              <a:avLst/>
              <a:gdLst/>
              <a:ahLst/>
              <a:cxnLst/>
              <a:rect l="l" t="t" r="r" b="b"/>
              <a:pathLst>
                <a:path w="10635" h="16697" extrusionOk="0">
                  <a:moveTo>
                    <a:pt x="10635" y="0"/>
                  </a:moveTo>
                  <a:lnTo>
                    <a:pt x="0" y="12722"/>
                  </a:lnTo>
                  <a:lnTo>
                    <a:pt x="10635" y="16697"/>
                  </a:lnTo>
                  <a:close/>
                </a:path>
              </a:pathLst>
            </a:custGeom>
            <a:grpFill/>
            <a:ln>
              <a:noFill/>
            </a:ln>
          </p:spPr>
        </p:sp>
        <p:grpSp>
          <p:nvGrpSpPr>
            <p:cNvPr id="2" name="Group 1">
              <a:extLst>
                <a:ext uri="{FF2B5EF4-FFF2-40B4-BE49-F238E27FC236}">
                  <a16:creationId xmlns:a16="http://schemas.microsoft.com/office/drawing/2014/main" id="{AE4255B9-7946-422B-9C55-731EA2091963}"/>
                </a:ext>
              </a:extLst>
            </p:cNvPr>
            <p:cNvGrpSpPr/>
            <p:nvPr/>
          </p:nvGrpSpPr>
          <p:grpSpPr>
            <a:xfrm>
              <a:off x="3310634" y="1721828"/>
              <a:ext cx="1206076" cy="1068473"/>
              <a:chOff x="3310634" y="1721828"/>
              <a:chExt cx="1206076" cy="1068473"/>
            </a:xfrm>
            <a:grpFill/>
          </p:grpSpPr>
          <p:sp>
            <p:nvSpPr>
              <p:cNvPr id="452" name="Google Shape;452;p40"/>
              <p:cNvSpPr/>
              <p:nvPr/>
            </p:nvSpPr>
            <p:spPr>
              <a:xfrm flipH="1">
                <a:off x="3901222" y="1724290"/>
                <a:ext cx="615488" cy="1066011"/>
              </a:xfrm>
              <a:custGeom>
                <a:avLst/>
                <a:gdLst/>
                <a:ahLst/>
                <a:cxnLst/>
                <a:rect l="l" t="t" r="r" b="b"/>
                <a:pathLst>
                  <a:path w="10635" h="16697" extrusionOk="0">
                    <a:moveTo>
                      <a:pt x="10635" y="0"/>
                    </a:moveTo>
                    <a:lnTo>
                      <a:pt x="0" y="12722"/>
                    </a:lnTo>
                    <a:lnTo>
                      <a:pt x="10635" y="16697"/>
                    </a:lnTo>
                    <a:close/>
                  </a:path>
                </a:pathLst>
              </a:custGeom>
              <a:grpFill/>
              <a:ln>
                <a:noFill/>
              </a:ln>
            </p:spPr>
          </p:sp>
          <p:sp>
            <p:nvSpPr>
              <p:cNvPr id="456" name="Google Shape;456;p40"/>
              <p:cNvSpPr/>
              <p:nvPr/>
            </p:nvSpPr>
            <p:spPr>
              <a:xfrm>
                <a:off x="3310634" y="1721828"/>
                <a:ext cx="615488" cy="1066011"/>
              </a:xfrm>
              <a:custGeom>
                <a:avLst/>
                <a:gdLst/>
                <a:ahLst/>
                <a:cxnLst/>
                <a:rect l="l" t="t" r="r" b="b"/>
                <a:pathLst>
                  <a:path w="10635" h="16697" extrusionOk="0">
                    <a:moveTo>
                      <a:pt x="10635" y="0"/>
                    </a:moveTo>
                    <a:lnTo>
                      <a:pt x="0" y="12722"/>
                    </a:lnTo>
                    <a:lnTo>
                      <a:pt x="10635" y="16697"/>
                    </a:lnTo>
                    <a:close/>
                  </a:path>
                </a:pathLst>
              </a:custGeom>
              <a:grpFill/>
              <a:ln>
                <a:noFill/>
              </a:ln>
            </p:spPr>
          </p:sp>
        </p:grpSp>
      </p:grpSp>
    </p:spTree>
    <p:extLst>
      <p:ext uri="{BB962C8B-B14F-4D97-AF65-F5344CB8AC3E}">
        <p14:creationId xmlns:p14="http://schemas.microsoft.com/office/powerpoint/2010/main" val="277345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title"/>
          </p:nvPr>
        </p:nvSpPr>
        <p:spPr/>
        <p:txBody>
          <a:bodyPr spcFirstLastPara="1" lIns="0" tIns="0" rIns="0" bIns="0" anchor="b" anchorCtr="0">
            <a:normAutofit/>
          </a:bodyPr>
          <a:lstStyle/>
          <a:p>
            <a:pPr marL="0" marR="0" lvl="0" indent="0" rtl="0">
              <a:spcBef>
                <a:spcPts val="0"/>
              </a:spcBef>
              <a:spcAft>
                <a:spcPts val="0"/>
              </a:spcAft>
              <a:buClr>
                <a:schemeClr val="accent3"/>
              </a:buClr>
              <a:buSzPts val="3200"/>
              <a:buFont typeface="Arial"/>
              <a:buNone/>
            </a:pPr>
            <a:r>
              <a:rPr lang="en-US"/>
              <a:t>What </a:t>
            </a:r>
            <a:r>
              <a:rPr lang="en-US" err="1"/>
              <a:t>hypotheis</a:t>
            </a:r>
            <a:r>
              <a:rPr lang="en-US"/>
              <a:t> for K8s</a:t>
            </a:r>
            <a:endParaRPr lang="en-US" b="1" i="0" u="none" strike="noStrike" cap="none"/>
          </a:p>
        </p:txBody>
      </p:sp>
    </p:spTree>
    <p:extLst>
      <p:ext uri="{BB962C8B-B14F-4D97-AF65-F5344CB8AC3E}">
        <p14:creationId xmlns:p14="http://schemas.microsoft.com/office/powerpoint/2010/main" val="4285473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28;p40">
            <a:extLst>
              <a:ext uri="{FF2B5EF4-FFF2-40B4-BE49-F238E27FC236}">
                <a16:creationId xmlns:a16="http://schemas.microsoft.com/office/drawing/2014/main" id="{C604F1EB-C3FB-45D5-92D8-4273F5ADB140}"/>
              </a:ext>
            </a:extLst>
          </p:cNvPr>
          <p:cNvSpPr txBox="1">
            <a:spLocks/>
          </p:cNvSpPr>
          <p:nvPr/>
        </p:nvSpPr>
        <p:spPr>
          <a:xfrm>
            <a:off x="2068639" y="572231"/>
            <a:ext cx="5276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indent="0">
              <a:lnSpc>
                <a:spcPct val="80000"/>
              </a:lnSpc>
              <a:buClr>
                <a:schemeClr val="accent3"/>
              </a:buClr>
              <a:buSzPts val="3200"/>
              <a:buNone/>
              <a:defRPr sz="3200" b="1">
                <a:solidFill>
                  <a:schemeClr val="accent3"/>
                </a:solidFill>
              </a:defRPr>
            </a:lvl1pPr>
            <a:lvl2pPr>
              <a:lnSpc>
                <a:spcPct val="80000"/>
              </a:lnSpc>
              <a:buClr>
                <a:schemeClr val="accent3"/>
              </a:buClr>
              <a:buSzPts val="3200"/>
              <a:buNone/>
              <a:defRPr sz="3200" b="1">
                <a:solidFill>
                  <a:schemeClr val="accent3"/>
                </a:solidFill>
              </a:defRPr>
            </a:lvl2pPr>
            <a:lvl3pPr>
              <a:lnSpc>
                <a:spcPct val="80000"/>
              </a:lnSpc>
              <a:buClr>
                <a:schemeClr val="accent3"/>
              </a:buClr>
              <a:buSzPts val="3200"/>
              <a:buNone/>
              <a:defRPr sz="3200" b="1">
                <a:solidFill>
                  <a:schemeClr val="accent3"/>
                </a:solidFill>
              </a:defRPr>
            </a:lvl3pPr>
            <a:lvl4pPr>
              <a:lnSpc>
                <a:spcPct val="80000"/>
              </a:lnSpc>
              <a:buClr>
                <a:schemeClr val="accent3"/>
              </a:buClr>
              <a:buSzPts val="3200"/>
              <a:buNone/>
              <a:defRPr sz="3200" b="1">
                <a:solidFill>
                  <a:schemeClr val="accent3"/>
                </a:solidFill>
              </a:defRPr>
            </a:lvl4pPr>
            <a:lvl5pPr>
              <a:lnSpc>
                <a:spcPct val="80000"/>
              </a:lnSpc>
              <a:buClr>
                <a:schemeClr val="accent3"/>
              </a:buClr>
              <a:buSzPts val="3200"/>
              <a:buNone/>
              <a:defRPr sz="3200" b="1">
                <a:solidFill>
                  <a:schemeClr val="accent3"/>
                </a:solidFill>
              </a:defRPr>
            </a:lvl5pPr>
            <a:lvl6pPr>
              <a:lnSpc>
                <a:spcPct val="80000"/>
              </a:lnSpc>
              <a:buClr>
                <a:schemeClr val="accent3"/>
              </a:buClr>
              <a:buSzPts val="3200"/>
              <a:buNone/>
              <a:defRPr sz="3200" b="1">
                <a:solidFill>
                  <a:schemeClr val="accent3"/>
                </a:solidFill>
              </a:defRPr>
            </a:lvl6pPr>
            <a:lvl7pPr>
              <a:lnSpc>
                <a:spcPct val="80000"/>
              </a:lnSpc>
              <a:buClr>
                <a:schemeClr val="accent3"/>
              </a:buClr>
              <a:buSzPts val="3200"/>
              <a:buNone/>
              <a:defRPr sz="3200" b="1">
                <a:solidFill>
                  <a:schemeClr val="accent3"/>
                </a:solidFill>
              </a:defRPr>
            </a:lvl7pPr>
            <a:lvl8pPr>
              <a:lnSpc>
                <a:spcPct val="80000"/>
              </a:lnSpc>
              <a:buClr>
                <a:schemeClr val="accent3"/>
              </a:buClr>
              <a:buSzPts val="3200"/>
              <a:buNone/>
              <a:defRPr sz="3200" b="1">
                <a:solidFill>
                  <a:schemeClr val="accent3"/>
                </a:solidFill>
              </a:defRPr>
            </a:lvl8pPr>
            <a:lvl9pPr>
              <a:lnSpc>
                <a:spcPct val="80000"/>
              </a:lnSpc>
              <a:buClr>
                <a:schemeClr val="accent3"/>
              </a:buClr>
              <a:buSzPts val="3200"/>
              <a:buNone/>
              <a:defRPr sz="3200" b="1">
                <a:solidFill>
                  <a:schemeClr val="accent3"/>
                </a:solidFill>
              </a:defRPr>
            </a:lvl9pPr>
          </a:lstStyle>
          <a:p>
            <a:r>
              <a:rPr lang="en-US" dirty="0"/>
              <a:t> </a:t>
            </a:r>
          </a:p>
        </p:txBody>
      </p:sp>
      <p:sp>
        <p:nvSpPr>
          <p:cNvPr id="5" name="Title 4">
            <a:extLst>
              <a:ext uri="{FF2B5EF4-FFF2-40B4-BE49-F238E27FC236}">
                <a16:creationId xmlns:a16="http://schemas.microsoft.com/office/drawing/2014/main" id="{91F48C17-4D29-4DA4-80DC-17CECBD40799}"/>
              </a:ext>
            </a:extLst>
          </p:cNvPr>
          <p:cNvSpPr>
            <a:spLocks noGrp="1"/>
          </p:cNvSpPr>
          <p:nvPr>
            <p:ph type="title"/>
          </p:nvPr>
        </p:nvSpPr>
        <p:spPr/>
        <p:txBody>
          <a:bodyPr>
            <a:normAutofit/>
          </a:bodyPr>
          <a:lstStyle/>
          <a:p>
            <a:r>
              <a:rPr lang="en-US" dirty="0" err="1"/>
              <a:t>Hypotheis</a:t>
            </a:r>
            <a:endParaRPr lang="en-GB" dirty="0"/>
          </a:p>
        </p:txBody>
      </p:sp>
      <p:sp>
        <p:nvSpPr>
          <p:cNvPr id="6" name="Text Placeholder 5">
            <a:extLst>
              <a:ext uri="{FF2B5EF4-FFF2-40B4-BE49-F238E27FC236}">
                <a16:creationId xmlns:a16="http://schemas.microsoft.com/office/drawing/2014/main" id="{00BEF831-F452-4628-93DF-5D88445D64D5}"/>
              </a:ext>
            </a:extLst>
          </p:cNvPr>
          <p:cNvSpPr>
            <a:spLocks noGrp="1"/>
          </p:cNvSpPr>
          <p:nvPr>
            <p:ph type="body" sz="quarter" idx="10"/>
          </p:nvPr>
        </p:nvSpPr>
        <p:spPr>
          <a:xfrm>
            <a:off x="449540" y="1678523"/>
            <a:ext cx="2868694" cy="3489722"/>
          </a:xfrm>
        </p:spPr>
        <p:txBody>
          <a:bodyPr>
            <a:normAutofit/>
          </a:bodyPr>
          <a:lstStyle/>
          <a:p>
            <a:pPr marL="114300" indent="0">
              <a:buNone/>
            </a:pPr>
            <a:r>
              <a:rPr lang="en-US" sz="1600" b="1" dirty="0"/>
              <a:t>Kubernetes settings</a:t>
            </a:r>
          </a:p>
          <a:p>
            <a:pPr marL="114300" indent="0">
              <a:buNone/>
            </a:pPr>
            <a:endParaRPr lang="en-US" sz="1600" dirty="0"/>
          </a:p>
          <a:p>
            <a:r>
              <a:rPr lang="en-US" sz="1600" dirty="0"/>
              <a:t>Expectation</a:t>
            </a:r>
          </a:p>
          <a:p>
            <a:pPr lvl="1">
              <a:buClr>
                <a:schemeClr val="accent3"/>
              </a:buClr>
            </a:pPr>
            <a:r>
              <a:rPr lang="en-US" sz="1600" dirty="0"/>
              <a:t>Stable and performant </a:t>
            </a:r>
          </a:p>
          <a:p>
            <a:pPr lvl="1">
              <a:buClr>
                <a:schemeClr val="accent3"/>
              </a:buClr>
            </a:pPr>
            <a:r>
              <a:rPr lang="en-US" sz="1600" dirty="0"/>
              <a:t>Low error rate</a:t>
            </a:r>
          </a:p>
          <a:p>
            <a:endParaRPr lang="en-GB" sz="1400" dirty="0"/>
          </a:p>
        </p:txBody>
      </p:sp>
      <p:sp>
        <p:nvSpPr>
          <p:cNvPr id="7" name="Text Placeholder 6">
            <a:extLst>
              <a:ext uri="{FF2B5EF4-FFF2-40B4-BE49-F238E27FC236}">
                <a16:creationId xmlns:a16="http://schemas.microsoft.com/office/drawing/2014/main" id="{BF96D8C1-D458-4BF7-9DDE-F90312B952CF}"/>
              </a:ext>
            </a:extLst>
          </p:cNvPr>
          <p:cNvSpPr>
            <a:spLocks noGrp="1"/>
          </p:cNvSpPr>
          <p:nvPr>
            <p:ph type="body" idx="4294967295"/>
          </p:nvPr>
        </p:nvSpPr>
        <p:spPr>
          <a:xfrm>
            <a:off x="5741938" y="1615351"/>
            <a:ext cx="2035175" cy="3206750"/>
          </a:xfrm>
          <a:noFill/>
          <a:ln>
            <a:noFill/>
          </a:ln>
        </p:spPr>
        <p:txBody>
          <a:bodyPr spcFirstLastPara="1" wrap="square" lIns="0" tIns="0" rIns="0" bIns="0" anchor="t" anchorCtr="0">
            <a:noAutofit/>
          </a:bodyPr>
          <a:lstStyle/>
          <a:p>
            <a:pPr marL="114300" indent="0">
              <a:buNone/>
            </a:pPr>
            <a:r>
              <a:rPr lang="en-US" sz="1600" b="1" dirty="0"/>
              <a:t>Eviction	</a:t>
            </a:r>
          </a:p>
          <a:p>
            <a:pPr marL="114300" indent="0">
              <a:buNone/>
            </a:pPr>
            <a:endParaRPr lang="en-US" sz="1600" b="1" dirty="0"/>
          </a:p>
          <a:p>
            <a:r>
              <a:rPr lang="en-US" sz="1600" dirty="0"/>
              <a:t>Expectation</a:t>
            </a:r>
          </a:p>
          <a:p>
            <a:pPr lvl="1">
              <a:buClr>
                <a:schemeClr val="accent3"/>
              </a:buClr>
            </a:pPr>
            <a:r>
              <a:rPr lang="en-US" sz="1600" dirty="0"/>
              <a:t>No downtime</a:t>
            </a:r>
          </a:p>
          <a:p>
            <a:pPr lvl="1">
              <a:buClr>
                <a:schemeClr val="accent3"/>
              </a:buClr>
            </a:pPr>
            <a:r>
              <a:rPr lang="en-US" sz="1600" dirty="0"/>
              <a:t>Stable and performant </a:t>
            </a:r>
          </a:p>
          <a:p>
            <a:pPr marL="114300" indent="0">
              <a:buNone/>
            </a:pPr>
            <a:endParaRPr lang="en-GB" sz="1600" b="1" dirty="0"/>
          </a:p>
        </p:txBody>
      </p:sp>
      <p:sp>
        <p:nvSpPr>
          <p:cNvPr id="8" name="Text Placeholder 7">
            <a:extLst>
              <a:ext uri="{FF2B5EF4-FFF2-40B4-BE49-F238E27FC236}">
                <a16:creationId xmlns:a16="http://schemas.microsoft.com/office/drawing/2014/main" id="{10F5426C-1959-4720-A87F-2AC55ED82993}"/>
              </a:ext>
            </a:extLst>
          </p:cNvPr>
          <p:cNvSpPr>
            <a:spLocks noGrp="1"/>
          </p:cNvSpPr>
          <p:nvPr>
            <p:ph type="body" idx="4294967295"/>
          </p:nvPr>
        </p:nvSpPr>
        <p:spPr>
          <a:xfrm>
            <a:off x="3318234" y="1672821"/>
            <a:ext cx="2035175" cy="3206750"/>
          </a:xfrm>
        </p:spPr>
        <p:txBody>
          <a:bodyPr/>
          <a:lstStyle/>
          <a:p>
            <a:pPr marL="114300" indent="0">
              <a:buNone/>
            </a:pPr>
            <a:r>
              <a:rPr lang="fr-FR" sz="1600" b="1" dirty="0"/>
              <a:t>Maintenance</a:t>
            </a:r>
          </a:p>
          <a:p>
            <a:pPr marL="114300" indent="0">
              <a:buNone/>
            </a:pPr>
            <a:endParaRPr lang="fr-FR" sz="1600" b="1" dirty="0"/>
          </a:p>
          <a:p>
            <a:r>
              <a:rPr lang="en-US" sz="1600" dirty="0"/>
              <a:t>Expectation</a:t>
            </a:r>
          </a:p>
          <a:p>
            <a:pPr lvl="1">
              <a:buClr>
                <a:schemeClr val="accent3"/>
              </a:buClr>
            </a:pPr>
            <a:r>
              <a:rPr lang="en-US" sz="1600" dirty="0"/>
              <a:t>Stable</a:t>
            </a:r>
          </a:p>
          <a:p>
            <a:pPr lvl="1">
              <a:buClr>
                <a:schemeClr val="accent3"/>
              </a:buClr>
            </a:pPr>
            <a:r>
              <a:rPr lang="en-US" sz="1600" dirty="0"/>
              <a:t>No user impacted</a:t>
            </a:r>
          </a:p>
          <a:p>
            <a:pPr lvl="1">
              <a:buClr>
                <a:schemeClr val="accent3"/>
              </a:buClr>
            </a:pPr>
            <a:endParaRPr lang="en-US" sz="1600" dirty="0"/>
          </a:p>
          <a:p>
            <a:pPr marL="114300" indent="0">
              <a:buNone/>
            </a:pPr>
            <a:r>
              <a:rPr lang="fr-FR" sz="1400" dirty="0"/>
              <a:t>	</a:t>
            </a:r>
            <a:endParaRPr lang="en-GB" sz="1400" dirty="0"/>
          </a:p>
        </p:txBody>
      </p:sp>
      <p:pic>
        <p:nvPicPr>
          <p:cNvPr id="10" name="Picture 9" descr="A person wearing a garment&#10;&#10;Description automatically generated with low confidence">
            <a:extLst>
              <a:ext uri="{FF2B5EF4-FFF2-40B4-BE49-F238E27FC236}">
                <a16:creationId xmlns:a16="http://schemas.microsoft.com/office/drawing/2014/main" id="{02E9FD03-0E85-433F-BD44-D61AEC025B4B}"/>
              </a:ext>
            </a:extLst>
          </p:cNvPr>
          <p:cNvPicPr>
            <a:picLocks noChangeAspect="1"/>
          </p:cNvPicPr>
          <p:nvPr/>
        </p:nvPicPr>
        <p:blipFill>
          <a:blip r:embed="rId2"/>
          <a:stretch>
            <a:fillRect/>
          </a:stretch>
        </p:blipFill>
        <p:spPr>
          <a:xfrm>
            <a:off x="7572526" y="0"/>
            <a:ext cx="1571474" cy="1571474"/>
          </a:xfrm>
          <a:prstGeom prst="rect">
            <a:avLst/>
          </a:prstGeom>
        </p:spPr>
      </p:pic>
    </p:spTree>
    <p:extLst>
      <p:ext uri="{BB962C8B-B14F-4D97-AF65-F5344CB8AC3E}">
        <p14:creationId xmlns:p14="http://schemas.microsoft.com/office/powerpoint/2010/main" val="2053891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50507-EB74-4C38-A3B1-CE0886F6FDB7}"/>
              </a:ext>
            </a:extLst>
          </p:cNvPr>
          <p:cNvSpPr>
            <a:spLocks noGrp="1"/>
          </p:cNvSpPr>
          <p:nvPr>
            <p:ph type="title"/>
          </p:nvPr>
        </p:nvSpPr>
        <p:spPr/>
        <p:txBody>
          <a:bodyPr spcFirstLastPara="1" vert="horz" wrap="square" lIns="68580" tIns="34290" rIns="68580" bIns="34290" rtlCol="0" anchor="b" anchorCtr="0">
            <a:noAutofit/>
          </a:bodyPr>
          <a:lstStyle/>
          <a:p>
            <a:r>
              <a:rPr lang="en-US" sz="2000" dirty="0">
                <a:solidFill>
                  <a:schemeClr val="tx1"/>
                </a:solidFill>
                <a:latin typeface="Arial"/>
              </a:rPr>
              <a:t>What observability pillars will help us to detect K8S issues</a:t>
            </a:r>
          </a:p>
        </p:txBody>
      </p:sp>
      <p:sp>
        <p:nvSpPr>
          <p:cNvPr id="5" name="Text Placeholder 4">
            <a:extLst>
              <a:ext uri="{FF2B5EF4-FFF2-40B4-BE49-F238E27FC236}">
                <a16:creationId xmlns:a16="http://schemas.microsoft.com/office/drawing/2014/main" id="{F4691F46-9AE2-4491-B2BF-00175D4A35F7}"/>
              </a:ext>
            </a:extLst>
          </p:cNvPr>
          <p:cNvSpPr>
            <a:spLocks noGrp="1"/>
          </p:cNvSpPr>
          <p:nvPr>
            <p:ph type="body" sz="quarter" idx="10"/>
          </p:nvPr>
        </p:nvSpPr>
        <p:spPr/>
        <p:txBody>
          <a:bodyPr/>
          <a:lstStyle/>
          <a:p>
            <a:endParaRPr lang="en-GB"/>
          </a:p>
        </p:txBody>
      </p:sp>
      <p:pic>
        <p:nvPicPr>
          <p:cNvPr id="4" name="Picture 3">
            <a:extLst>
              <a:ext uri="{FF2B5EF4-FFF2-40B4-BE49-F238E27FC236}">
                <a16:creationId xmlns:a16="http://schemas.microsoft.com/office/drawing/2014/main" id="{F59627C4-3263-4717-9465-ED9F347FC64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2828" y="2049650"/>
            <a:ext cx="894338" cy="894338"/>
          </a:xfrm>
          <a:prstGeom prst="rect">
            <a:avLst/>
          </a:prstGeom>
        </p:spPr>
      </p:pic>
      <p:pic>
        <p:nvPicPr>
          <p:cNvPr id="7" name="Picture 6">
            <a:extLst>
              <a:ext uri="{FF2B5EF4-FFF2-40B4-BE49-F238E27FC236}">
                <a16:creationId xmlns:a16="http://schemas.microsoft.com/office/drawing/2014/main" id="{B86D6231-9F99-412B-A883-CAAF79CCBA1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438288" y="1941149"/>
            <a:ext cx="1111342" cy="1111342"/>
          </a:xfrm>
          <a:prstGeom prst="rect">
            <a:avLst/>
          </a:prstGeom>
        </p:spPr>
      </p:pic>
      <p:pic>
        <p:nvPicPr>
          <p:cNvPr id="10" name="Picture 9">
            <a:extLst>
              <a:ext uri="{FF2B5EF4-FFF2-40B4-BE49-F238E27FC236}">
                <a16:creationId xmlns:a16="http://schemas.microsoft.com/office/drawing/2014/main" id="{3BE791CE-169A-4047-BBF4-EF0EDAA5EFF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465839" y="2039916"/>
            <a:ext cx="1294016" cy="1294016"/>
          </a:xfrm>
          <a:prstGeom prst="rect">
            <a:avLst/>
          </a:prstGeom>
        </p:spPr>
      </p:pic>
      <p:sp>
        <p:nvSpPr>
          <p:cNvPr id="12" name="TextBox 11">
            <a:extLst>
              <a:ext uri="{FF2B5EF4-FFF2-40B4-BE49-F238E27FC236}">
                <a16:creationId xmlns:a16="http://schemas.microsoft.com/office/drawing/2014/main" id="{F6D4D544-711B-4962-AAC3-7E78403D2DB8}"/>
              </a:ext>
            </a:extLst>
          </p:cNvPr>
          <p:cNvSpPr txBox="1"/>
          <p:nvPr/>
        </p:nvSpPr>
        <p:spPr>
          <a:xfrm>
            <a:off x="911626" y="3332652"/>
            <a:ext cx="1207008" cy="253916"/>
          </a:xfrm>
          <a:prstGeom prst="rect">
            <a:avLst/>
          </a:prstGeom>
          <a:noFill/>
        </p:spPr>
        <p:txBody>
          <a:bodyPr wrap="square" rtlCol="0">
            <a:spAutoFit/>
          </a:bodyPr>
          <a:lstStyle/>
          <a:p>
            <a:pPr algn="l"/>
            <a:r>
              <a:rPr lang="en-US" sz="1050" dirty="0">
                <a:latin typeface="Bernina Sans Offc Light" pitchFamily="2" charset="0"/>
              </a:rPr>
              <a:t>Logs</a:t>
            </a:r>
          </a:p>
        </p:txBody>
      </p:sp>
      <p:sp>
        <p:nvSpPr>
          <p:cNvPr id="13" name="TextBox 12">
            <a:extLst>
              <a:ext uri="{FF2B5EF4-FFF2-40B4-BE49-F238E27FC236}">
                <a16:creationId xmlns:a16="http://schemas.microsoft.com/office/drawing/2014/main" id="{3B2FD086-405C-4769-B4FF-9A53B60166B5}"/>
              </a:ext>
            </a:extLst>
          </p:cNvPr>
          <p:cNvSpPr txBox="1"/>
          <p:nvPr/>
        </p:nvSpPr>
        <p:spPr>
          <a:xfrm>
            <a:off x="2698831" y="3330089"/>
            <a:ext cx="1207008" cy="253916"/>
          </a:xfrm>
          <a:prstGeom prst="rect">
            <a:avLst/>
          </a:prstGeom>
          <a:noFill/>
        </p:spPr>
        <p:txBody>
          <a:bodyPr wrap="square" rtlCol="0">
            <a:spAutoFit/>
          </a:bodyPr>
          <a:lstStyle/>
          <a:p>
            <a:pPr algn="l"/>
            <a:r>
              <a:rPr lang="en-US" sz="1050" dirty="0">
                <a:latin typeface="Bernina Sans Offc Light" pitchFamily="2" charset="0"/>
              </a:rPr>
              <a:t>K8S events</a:t>
            </a:r>
          </a:p>
        </p:txBody>
      </p:sp>
      <p:sp>
        <p:nvSpPr>
          <p:cNvPr id="14" name="TextBox 13">
            <a:extLst>
              <a:ext uri="{FF2B5EF4-FFF2-40B4-BE49-F238E27FC236}">
                <a16:creationId xmlns:a16="http://schemas.microsoft.com/office/drawing/2014/main" id="{40226A24-AF16-4CEB-8DDF-9E3E18677C61}"/>
              </a:ext>
            </a:extLst>
          </p:cNvPr>
          <p:cNvSpPr txBox="1"/>
          <p:nvPr/>
        </p:nvSpPr>
        <p:spPr>
          <a:xfrm>
            <a:off x="4748815" y="3344720"/>
            <a:ext cx="1207008" cy="253916"/>
          </a:xfrm>
          <a:prstGeom prst="rect">
            <a:avLst/>
          </a:prstGeom>
          <a:noFill/>
        </p:spPr>
        <p:txBody>
          <a:bodyPr wrap="square" rtlCol="0">
            <a:spAutoFit/>
          </a:bodyPr>
          <a:lstStyle/>
          <a:p>
            <a:pPr algn="l"/>
            <a:r>
              <a:rPr lang="en-US" sz="1050" dirty="0">
                <a:latin typeface="Bernina Sans Offc Light" pitchFamily="2" charset="0"/>
              </a:rPr>
              <a:t>Metrics</a:t>
            </a:r>
          </a:p>
        </p:txBody>
      </p:sp>
      <p:sp>
        <p:nvSpPr>
          <p:cNvPr id="2" name="Arrow: Left-Right 1">
            <a:extLst>
              <a:ext uri="{FF2B5EF4-FFF2-40B4-BE49-F238E27FC236}">
                <a16:creationId xmlns:a16="http://schemas.microsoft.com/office/drawing/2014/main" id="{2D1019ED-E7E2-435E-ADB4-F83AFDD4022B}"/>
              </a:ext>
            </a:extLst>
          </p:cNvPr>
          <p:cNvSpPr/>
          <p:nvPr/>
        </p:nvSpPr>
        <p:spPr>
          <a:xfrm>
            <a:off x="581418" y="3670331"/>
            <a:ext cx="7650956" cy="1140500"/>
          </a:xfrm>
          <a:prstGeom prst="leftRightArrow">
            <a:avLst/>
          </a:prstGeom>
          <a:solidFill>
            <a:srgbClr val="B6B6B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Bahnschrift SemiBold" panose="020B0502040204020203" pitchFamily="34" charset="0"/>
              </a:rPr>
              <a:t>Dynatrace Kubernetes Operator</a:t>
            </a:r>
          </a:p>
        </p:txBody>
      </p:sp>
      <p:pic>
        <p:nvPicPr>
          <p:cNvPr id="8" name="Picture 7" descr="A picture containing text, sign&#10;&#10;Description automatically generated">
            <a:extLst>
              <a:ext uri="{FF2B5EF4-FFF2-40B4-BE49-F238E27FC236}">
                <a16:creationId xmlns:a16="http://schemas.microsoft.com/office/drawing/2014/main" id="{883109DD-BF53-4CEA-B2AC-4B16C1D3E9ED}"/>
              </a:ext>
            </a:extLst>
          </p:cNvPr>
          <p:cNvPicPr>
            <a:picLocks noChangeAspect="1"/>
          </p:cNvPicPr>
          <p:nvPr/>
        </p:nvPicPr>
        <p:blipFill rotWithShape="1">
          <a:blip r:embed="rId9"/>
          <a:srcRect l="1179" t="-2115" r="78455" b="2115"/>
          <a:stretch/>
        </p:blipFill>
        <p:spPr>
          <a:xfrm>
            <a:off x="2712959" y="3866192"/>
            <a:ext cx="487680" cy="671312"/>
          </a:xfrm>
          <a:prstGeom prst="rect">
            <a:avLst/>
          </a:prstGeom>
        </p:spPr>
      </p:pic>
      <p:pic>
        <p:nvPicPr>
          <p:cNvPr id="6" name="Graphic 5" descr="Workflow with solid fill">
            <a:extLst>
              <a:ext uri="{FF2B5EF4-FFF2-40B4-BE49-F238E27FC236}">
                <a16:creationId xmlns:a16="http://schemas.microsoft.com/office/drawing/2014/main" id="{DA864615-A926-41AC-AAD5-10E4DB65DD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3090" y="1814824"/>
            <a:ext cx="1405239" cy="1405239"/>
          </a:xfrm>
          <a:prstGeom prst="rect">
            <a:avLst/>
          </a:prstGeom>
        </p:spPr>
      </p:pic>
      <p:sp>
        <p:nvSpPr>
          <p:cNvPr id="15" name="TextBox 14">
            <a:extLst>
              <a:ext uri="{FF2B5EF4-FFF2-40B4-BE49-F238E27FC236}">
                <a16:creationId xmlns:a16="http://schemas.microsoft.com/office/drawing/2014/main" id="{82623BE1-A805-41D1-85EF-3E93D02F40BC}"/>
              </a:ext>
            </a:extLst>
          </p:cNvPr>
          <p:cNvSpPr txBox="1"/>
          <p:nvPr/>
        </p:nvSpPr>
        <p:spPr>
          <a:xfrm>
            <a:off x="995310" y="3203131"/>
            <a:ext cx="527588" cy="253916"/>
          </a:xfrm>
          <a:prstGeom prst="rect">
            <a:avLst/>
          </a:prstGeom>
          <a:noFill/>
        </p:spPr>
        <p:txBody>
          <a:bodyPr wrap="square" rtlCol="0">
            <a:spAutoFit/>
          </a:bodyPr>
          <a:lstStyle/>
          <a:p>
            <a:pPr algn="l"/>
            <a:r>
              <a:rPr lang="en-US" sz="1050" dirty="0">
                <a:solidFill>
                  <a:schemeClr val="bg1"/>
                </a:solidFill>
                <a:latin typeface="Bernina Sans Offc Light" pitchFamily="2" charset="0"/>
              </a:rPr>
              <a:t>Logs</a:t>
            </a:r>
          </a:p>
        </p:txBody>
      </p:sp>
      <p:sp>
        <p:nvSpPr>
          <p:cNvPr id="16" name="TextBox 15">
            <a:extLst>
              <a:ext uri="{FF2B5EF4-FFF2-40B4-BE49-F238E27FC236}">
                <a16:creationId xmlns:a16="http://schemas.microsoft.com/office/drawing/2014/main" id="{3D6A20B7-9ABC-4F61-BFC2-2BAB34897789}"/>
              </a:ext>
            </a:extLst>
          </p:cNvPr>
          <p:cNvSpPr txBox="1"/>
          <p:nvPr/>
        </p:nvSpPr>
        <p:spPr>
          <a:xfrm>
            <a:off x="4552846" y="3107400"/>
            <a:ext cx="1207008" cy="253916"/>
          </a:xfrm>
          <a:prstGeom prst="rect">
            <a:avLst/>
          </a:prstGeom>
          <a:noFill/>
        </p:spPr>
        <p:txBody>
          <a:bodyPr wrap="square" rtlCol="0">
            <a:spAutoFit/>
          </a:bodyPr>
          <a:lstStyle>
            <a:defPPr>
              <a:defRPr lang="en-US"/>
            </a:defPPr>
            <a:lvl1pPr>
              <a:defRPr>
                <a:solidFill>
                  <a:schemeClr val="bg1"/>
                </a:solidFill>
                <a:latin typeface="Bernina Sans Offc Light" pitchFamily="2" charset="0"/>
              </a:defRPr>
            </a:lvl1pPr>
          </a:lstStyle>
          <a:p>
            <a:r>
              <a:rPr lang="en-US" sz="1050"/>
              <a:t>metrics</a:t>
            </a:r>
          </a:p>
        </p:txBody>
      </p:sp>
      <p:sp>
        <p:nvSpPr>
          <p:cNvPr id="17" name="TextBox 16">
            <a:extLst>
              <a:ext uri="{FF2B5EF4-FFF2-40B4-BE49-F238E27FC236}">
                <a16:creationId xmlns:a16="http://schemas.microsoft.com/office/drawing/2014/main" id="{C973E7E8-010F-4DE0-9222-13B78531F06B}"/>
              </a:ext>
            </a:extLst>
          </p:cNvPr>
          <p:cNvSpPr txBox="1"/>
          <p:nvPr/>
        </p:nvSpPr>
        <p:spPr>
          <a:xfrm>
            <a:off x="6679692" y="3344720"/>
            <a:ext cx="1207008" cy="253916"/>
          </a:xfrm>
          <a:prstGeom prst="rect">
            <a:avLst/>
          </a:prstGeom>
          <a:noFill/>
        </p:spPr>
        <p:txBody>
          <a:bodyPr wrap="square" rtlCol="0">
            <a:spAutoFit/>
          </a:bodyPr>
          <a:lstStyle>
            <a:defPPr>
              <a:defRPr lang="en-US"/>
            </a:defPPr>
            <a:lvl1pPr>
              <a:defRPr>
                <a:solidFill>
                  <a:schemeClr val="bg1"/>
                </a:solidFill>
                <a:latin typeface="Bernina Sans Offc Light" pitchFamily="2" charset="0"/>
              </a:defRPr>
            </a:lvl1pPr>
          </a:lstStyle>
          <a:p>
            <a:r>
              <a:rPr lang="en-US" sz="1050" dirty="0">
                <a:solidFill>
                  <a:schemeClr val="tx1"/>
                </a:solidFill>
              </a:rPr>
              <a:t>Traces</a:t>
            </a:r>
          </a:p>
        </p:txBody>
      </p:sp>
    </p:spTree>
    <p:extLst>
      <p:ext uri="{BB962C8B-B14F-4D97-AF65-F5344CB8AC3E}">
        <p14:creationId xmlns:p14="http://schemas.microsoft.com/office/powerpoint/2010/main" val="264517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7;p11">
            <a:extLst>
              <a:ext uri="{FF2B5EF4-FFF2-40B4-BE49-F238E27FC236}">
                <a16:creationId xmlns:a16="http://schemas.microsoft.com/office/drawing/2014/main" id="{A94BB3E8-86B3-473D-86DB-C583E44AFFF2}"/>
              </a:ext>
            </a:extLst>
          </p:cNvPr>
          <p:cNvSpPr txBox="1">
            <a:spLocks/>
          </p:cNvSpPr>
          <p:nvPr/>
        </p:nvSpPr>
        <p:spPr>
          <a:xfrm>
            <a:off x="3670530" y="878064"/>
            <a:ext cx="5026200" cy="369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400"/>
            </a:pPr>
            <a:r>
              <a:rPr lang="en-US" sz="3600" b="1" dirty="0">
                <a:solidFill>
                  <a:srgbClr val="023E69"/>
                </a:solidFill>
              </a:rPr>
              <a:t>Henrik Rexed</a:t>
            </a:r>
          </a:p>
          <a:p>
            <a:pPr>
              <a:buSzPts val="2400"/>
            </a:pPr>
            <a:r>
              <a:rPr lang="en-US" sz="2000" dirty="0">
                <a:solidFill>
                  <a:schemeClr val="bg2">
                    <a:lumMod val="50000"/>
                  </a:schemeClr>
                </a:solidFill>
              </a:rPr>
              <a:t>Cloud Native advocate, Dynatrace</a:t>
            </a:r>
          </a:p>
        </p:txBody>
      </p:sp>
      <p:sp>
        <p:nvSpPr>
          <p:cNvPr id="8" name="TextBox 7">
            <a:extLst>
              <a:ext uri="{FF2B5EF4-FFF2-40B4-BE49-F238E27FC236}">
                <a16:creationId xmlns:a16="http://schemas.microsoft.com/office/drawing/2014/main" id="{A1E09239-588A-4CBC-8D48-84CB90DB389A}"/>
              </a:ext>
            </a:extLst>
          </p:cNvPr>
          <p:cNvSpPr txBox="1"/>
          <p:nvPr/>
        </p:nvSpPr>
        <p:spPr>
          <a:xfrm>
            <a:off x="3701010" y="1930228"/>
            <a:ext cx="4841945" cy="954107"/>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50000"/>
                  </a:schemeClr>
                </a:solidFill>
              </a:rPr>
              <a:t>1</a:t>
            </a:r>
            <a:r>
              <a:rPr lang="en-GB" dirty="0">
                <a:solidFill>
                  <a:schemeClr val="bg2">
                    <a:lumMod val="50000"/>
                  </a:schemeClr>
                </a:solidFill>
              </a:rPr>
              <a:t>5 years + of Performance engineering</a:t>
            </a:r>
          </a:p>
          <a:p>
            <a:pPr marL="285750" indent="-285750">
              <a:buFont typeface="Arial" panose="020B0604020202020204" pitchFamily="34" charset="0"/>
              <a:buChar char="•"/>
            </a:pPr>
            <a:r>
              <a:rPr lang="en-GB" dirty="0">
                <a:solidFill>
                  <a:schemeClr val="bg2">
                    <a:lumMod val="50000"/>
                  </a:schemeClr>
                </a:solidFill>
              </a:rPr>
              <a:t>Organizer of The Performance Advisory Council</a:t>
            </a:r>
          </a:p>
          <a:p>
            <a:pPr marL="285750" indent="-285750">
              <a:buFont typeface="Arial" panose="020B0604020202020204" pitchFamily="34" charset="0"/>
              <a:buChar char="•"/>
            </a:pPr>
            <a:r>
              <a:rPr lang="en-GB" dirty="0">
                <a:solidFill>
                  <a:schemeClr val="bg2">
                    <a:lumMod val="50000"/>
                  </a:schemeClr>
                </a:solidFill>
              </a:rPr>
              <a:t>Owner of the YouTube Channel Is it Observable</a:t>
            </a:r>
          </a:p>
          <a:p>
            <a:pPr marL="285750" indent="-285750">
              <a:buFont typeface="Arial" panose="020B0604020202020204" pitchFamily="34" charset="0"/>
              <a:buChar char="•"/>
            </a:pPr>
            <a:r>
              <a:rPr lang="en-GB" dirty="0">
                <a:solidFill>
                  <a:schemeClr val="bg2">
                    <a:lumMod val="50000"/>
                  </a:schemeClr>
                </a:solidFill>
              </a:rPr>
              <a:t>One of the producer of </a:t>
            </a:r>
            <a:r>
              <a:rPr lang="en-GB" dirty="0" err="1">
                <a:solidFill>
                  <a:schemeClr val="bg2">
                    <a:lumMod val="50000"/>
                  </a:schemeClr>
                </a:solidFill>
              </a:rPr>
              <a:t>Perfbytes</a:t>
            </a:r>
            <a:endParaRPr lang="en-US" dirty="0">
              <a:solidFill>
                <a:schemeClr val="bg2">
                  <a:lumMod val="50000"/>
                </a:schemeClr>
              </a:solidFill>
            </a:endParaRPr>
          </a:p>
        </p:txBody>
      </p:sp>
      <p:grpSp>
        <p:nvGrpSpPr>
          <p:cNvPr id="9" name="Google Shape;573;p45">
            <a:extLst>
              <a:ext uri="{FF2B5EF4-FFF2-40B4-BE49-F238E27FC236}">
                <a16:creationId xmlns:a16="http://schemas.microsoft.com/office/drawing/2014/main" id="{CDD7275F-4C90-4797-A721-9B3F7C1E14EF}"/>
              </a:ext>
            </a:extLst>
          </p:cNvPr>
          <p:cNvGrpSpPr/>
          <p:nvPr/>
        </p:nvGrpSpPr>
        <p:grpSpPr>
          <a:xfrm>
            <a:off x="3761827" y="3127384"/>
            <a:ext cx="344961" cy="369900"/>
            <a:chOff x="1233350" y="1619250"/>
            <a:chExt cx="466500" cy="456725"/>
          </a:xfrm>
        </p:grpSpPr>
        <p:sp>
          <p:nvSpPr>
            <p:cNvPr id="10" name="Google Shape;574;p45">
              <a:extLst>
                <a:ext uri="{FF2B5EF4-FFF2-40B4-BE49-F238E27FC236}">
                  <a16:creationId xmlns:a16="http://schemas.microsoft.com/office/drawing/2014/main" id="{B66F1AE8-3DF3-4EC0-9B78-39EC7FF11A90}"/>
                </a:ext>
              </a:extLst>
            </p:cNvPr>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 name="Google Shape;575;p45">
              <a:extLst>
                <a:ext uri="{FF2B5EF4-FFF2-40B4-BE49-F238E27FC236}">
                  <a16:creationId xmlns:a16="http://schemas.microsoft.com/office/drawing/2014/main" id="{C4453064-8483-4888-9A4A-9C26C695C6B0}"/>
                </a:ext>
              </a:extLst>
            </p:cNvPr>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 name="Google Shape;576;p45">
              <a:extLst>
                <a:ext uri="{FF2B5EF4-FFF2-40B4-BE49-F238E27FC236}">
                  <a16:creationId xmlns:a16="http://schemas.microsoft.com/office/drawing/2014/main" id="{02AA0D01-CFBE-4D44-AD5A-1ACAD3CB7E8E}"/>
                </a:ext>
              </a:extLst>
            </p:cNvPr>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 name="Google Shape;577;p45">
              <a:extLst>
                <a:ext uri="{FF2B5EF4-FFF2-40B4-BE49-F238E27FC236}">
                  <a16:creationId xmlns:a16="http://schemas.microsoft.com/office/drawing/2014/main" id="{B3231A35-761E-4777-A9B1-DDD5CBA4D4B8}"/>
                </a:ext>
              </a:extLst>
            </p:cNvPr>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6" name="TextBox 15">
            <a:extLst>
              <a:ext uri="{FF2B5EF4-FFF2-40B4-BE49-F238E27FC236}">
                <a16:creationId xmlns:a16="http://schemas.microsoft.com/office/drawing/2014/main" id="{046BE113-9038-4E8D-A9F1-4FC292C4E6BD}"/>
              </a:ext>
            </a:extLst>
          </p:cNvPr>
          <p:cNvSpPr txBox="1"/>
          <p:nvPr/>
        </p:nvSpPr>
        <p:spPr>
          <a:xfrm>
            <a:off x="4106788" y="3204495"/>
            <a:ext cx="3454877" cy="307777"/>
          </a:xfrm>
          <a:prstGeom prst="rect">
            <a:avLst/>
          </a:prstGeom>
          <a:noFill/>
        </p:spPr>
        <p:txBody>
          <a:bodyPr wrap="square">
            <a:spAutoFit/>
          </a:bodyPr>
          <a:lstStyle/>
          <a:p>
            <a:r>
              <a:rPr lang="en-US" dirty="0">
                <a:solidFill>
                  <a:schemeClr val="bg2">
                    <a:lumMod val="50000"/>
                  </a:schemeClr>
                </a:solidFill>
              </a:rPr>
              <a:t>Henrik.rexed@dynatrace.com</a:t>
            </a:r>
          </a:p>
        </p:txBody>
      </p:sp>
      <p:sp>
        <p:nvSpPr>
          <p:cNvPr id="17" name="TextBox 16">
            <a:extLst>
              <a:ext uri="{FF2B5EF4-FFF2-40B4-BE49-F238E27FC236}">
                <a16:creationId xmlns:a16="http://schemas.microsoft.com/office/drawing/2014/main" id="{CA26DA08-7C0A-4AEE-BFC9-DEAE151DD78A}"/>
              </a:ext>
            </a:extLst>
          </p:cNvPr>
          <p:cNvSpPr txBox="1"/>
          <p:nvPr/>
        </p:nvSpPr>
        <p:spPr>
          <a:xfrm>
            <a:off x="4136790" y="3601677"/>
            <a:ext cx="3454877" cy="307777"/>
          </a:xfrm>
          <a:prstGeom prst="rect">
            <a:avLst/>
          </a:prstGeom>
          <a:noFill/>
        </p:spPr>
        <p:txBody>
          <a:bodyPr wrap="square">
            <a:spAutoFit/>
          </a:bodyPr>
          <a:lstStyle/>
          <a:p>
            <a:r>
              <a:rPr lang="en-US" dirty="0">
                <a:solidFill>
                  <a:schemeClr val="bg2">
                    <a:lumMod val="50000"/>
                  </a:schemeClr>
                </a:solidFill>
              </a:rPr>
              <a:t>@hrexed</a:t>
            </a:r>
          </a:p>
        </p:txBody>
      </p:sp>
      <p:pic>
        <p:nvPicPr>
          <p:cNvPr id="6" name="Picture 5" descr="Logo, company name&#10;&#10;Description automatically generated">
            <a:extLst>
              <a:ext uri="{FF2B5EF4-FFF2-40B4-BE49-F238E27FC236}">
                <a16:creationId xmlns:a16="http://schemas.microsoft.com/office/drawing/2014/main" id="{6F20BF2C-241F-4BD5-9427-6DB2A72E2CD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3763253" y="3583086"/>
            <a:ext cx="344961" cy="344961"/>
          </a:xfrm>
          <a:prstGeom prst="rect">
            <a:avLst/>
          </a:prstGeom>
        </p:spPr>
      </p:pic>
      <p:pic>
        <p:nvPicPr>
          <p:cNvPr id="15" name="Picture 14" descr="Icon&#10;&#10;Description automatically generated">
            <a:extLst>
              <a:ext uri="{FF2B5EF4-FFF2-40B4-BE49-F238E27FC236}">
                <a16:creationId xmlns:a16="http://schemas.microsoft.com/office/drawing/2014/main" id="{BA12C840-C4E9-4F39-B654-4AB7788C1365}"/>
              </a:ext>
            </a:extLst>
          </p:cNvPr>
          <p:cNvPicPr>
            <a:picLocks noChangeAspect="1"/>
          </p:cNvPicPr>
          <p:nvPr/>
        </p:nvPicPr>
        <p:blipFill>
          <a:blip r:embed="rId4"/>
          <a:stretch>
            <a:fillRect/>
          </a:stretch>
        </p:blipFill>
        <p:spPr>
          <a:xfrm>
            <a:off x="3780602" y="4047521"/>
            <a:ext cx="344961" cy="344961"/>
          </a:xfrm>
          <a:prstGeom prst="rect">
            <a:avLst/>
          </a:prstGeom>
        </p:spPr>
      </p:pic>
      <p:sp>
        <p:nvSpPr>
          <p:cNvPr id="20" name="TextBox 19">
            <a:extLst>
              <a:ext uri="{FF2B5EF4-FFF2-40B4-BE49-F238E27FC236}">
                <a16:creationId xmlns:a16="http://schemas.microsoft.com/office/drawing/2014/main" id="{1C2305FF-F222-44C1-841B-34245DE75FEC}"/>
              </a:ext>
            </a:extLst>
          </p:cNvPr>
          <p:cNvSpPr txBox="1"/>
          <p:nvPr/>
        </p:nvSpPr>
        <p:spPr>
          <a:xfrm>
            <a:off x="4136790" y="4066112"/>
            <a:ext cx="3454877" cy="307777"/>
          </a:xfrm>
          <a:prstGeom prst="rect">
            <a:avLst/>
          </a:prstGeom>
          <a:noFill/>
        </p:spPr>
        <p:txBody>
          <a:bodyPr wrap="square">
            <a:spAutoFit/>
          </a:bodyPr>
          <a:lstStyle/>
          <a:p>
            <a:r>
              <a:rPr lang="en-US" dirty="0">
                <a:solidFill>
                  <a:schemeClr val="bg2">
                    <a:lumMod val="50000"/>
                  </a:schemeClr>
                </a:solidFill>
              </a:rPr>
              <a:t>www.linkedin.com/in/hrexed/</a:t>
            </a:r>
          </a:p>
        </p:txBody>
      </p:sp>
      <p:pic>
        <p:nvPicPr>
          <p:cNvPr id="18" name="Picture Placeholder 4" descr="A picture containing toy, LEGO, yellow, orange&#10;&#10;Description automatically generated">
            <a:extLst>
              <a:ext uri="{FF2B5EF4-FFF2-40B4-BE49-F238E27FC236}">
                <a16:creationId xmlns:a16="http://schemas.microsoft.com/office/drawing/2014/main" id="{B77F98D8-33A7-4E4E-9484-18F6C7395E20}"/>
              </a:ext>
            </a:extLst>
          </p:cNvPr>
          <p:cNvPicPr>
            <a:picLocks noChangeAspect="1"/>
          </p:cNvPicPr>
          <p:nvPr/>
        </p:nvPicPr>
        <p:blipFill rotWithShape="1">
          <a:blip r:embed="rId5"/>
          <a:srcRect l="19440" r="19440"/>
          <a:stretch/>
        </p:blipFill>
        <p:spPr>
          <a:xfrm>
            <a:off x="656353" y="1439297"/>
            <a:ext cx="2064309" cy="2062480"/>
          </a:xfrm>
          <a:prstGeom prst="ellipse">
            <a:avLst/>
          </a:prstGeom>
          <a:noFill/>
        </p:spPr>
      </p:pic>
      <p:pic>
        <p:nvPicPr>
          <p:cNvPr id="19" name="Google Shape;146;p31">
            <a:extLst>
              <a:ext uri="{FF2B5EF4-FFF2-40B4-BE49-F238E27FC236}">
                <a16:creationId xmlns:a16="http://schemas.microsoft.com/office/drawing/2014/main" id="{1AEC8FF7-171D-49DE-93CB-B638F5E01B78}"/>
              </a:ext>
            </a:extLst>
          </p:cNvPr>
          <p:cNvPicPr preferRelativeResize="0"/>
          <p:nvPr/>
        </p:nvPicPr>
        <p:blipFill rotWithShape="1">
          <a:blip r:embed="rId6">
            <a:alphaModFix/>
          </a:blip>
          <a:srcRect r="76970"/>
          <a:stretch/>
        </p:blipFill>
        <p:spPr>
          <a:xfrm>
            <a:off x="8163153" y="2272705"/>
            <a:ext cx="645288" cy="741813"/>
          </a:xfrm>
          <a:prstGeom prst="rect">
            <a:avLst/>
          </a:prstGeom>
          <a:noFill/>
          <a:ln>
            <a:noFill/>
          </a:ln>
        </p:spPr>
      </p:pic>
      <p:pic>
        <p:nvPicPr>
          <p:cNvPr id="21" name="Google Shape;151;p31">
            <a:extLst>
              <a:ext uri="{FF2B5EF4-FFF2-40B4-BE49-F238E27FC236}">
                <a16:creationId xmlns:a16="http://schemas.microsoft.com/office/drawing/2014/main" id="{81272E7C-D410-4D82-A105-B27B3214CA6B}"/>
              </a:ext>
            </a:extLst>
          </p:cNvPr>
          <p:cNvPicPr preferRelativeResize="0"/>
          <p:nvPr/>
        </p:nvPicPr>
        <p:blipFill>
          <a:blip r:embed="rId7">
            <a:alphaModFix/>
          </a:blip>
          <a:stretch>
            <a:fillRect/>
          </a:stretch>
        </p:blipFill>
        <p:spPr>
          <a:xfrm>
            <a:off x="8211942" y="1868563"/>
            <a:ext cx="551410" cy="501347"/>
          </a:xfrm>
          <a:prstGeom prst="rect">
            <a:avLst/>
          </a:prstGeom>
          <a:noFill/>
          <a:ln>
            <a:noFill/>
          </a:ln>
        </p:spPr>
      </p:pic>
      <p:pic>
        <p:nvPicPr>
          <p:cNvPr id="22" name="Google Shape;161;p32" descr="https://assets-cdn.github.com/images/modules/logos_page/GitHub-Mark.png">
            <a:extLst>
              <a:ext uri="{FF2B5EF4-FFF2-40B4-BE49-F238E27FC236}">
                <a16:creationId xmlns:a16="http://schemas.microsoft.com/office/drawing/2014/main" id="{3A1421A4-E410-405A-AA15-AE49259FC610}"/>
              </a:ext>
            </a:extLst>
          </p:cNvPr>
          <p:cNvPicPr preferRelativeResize="0"/>
          <p:nvPr/>
        </p:nvPicPr>
        <p:blipFill rotWithShape="1">
          <a:blip r:embed="rId8">
            <a:alphaModFix/>
            <a:extLst>
              <a:ext uri="{BEBA8EAE-BF5A-486C-A8C5-ECC9F3942E4B}">
                <a14:imgProps xmlns:a14="http://schemas.microsoft.com/office/drawing/2010/main">
                  <a14:imgLayer r:embed="rId9">
                    <a14:imgEffect>
                      <a14:backgroundRemoval t="10000" b="90000" l="10000" r="90000"/>
                    </a14:imgEffect>
                  </a14:imgLayer>
                </a14:imgProps>
              </a:ext>
            </a:extLst>
          </a:blip>
          <a:srcRect b="6736"/>
          <a:stretch/>
        </p:blipFill>
        <p:spPr>
          <a:xfrm>
            <a:off x="3701010" y="4431303"/>
            <a:ext cx="506267" cy="472167"/>
          </a:xfrm>
          <a:prstGeom prst="rect">
            <a:avLst/>
          </a:prstGeom>
          <a:noFill/>
          <a:ln>
            <a:noFill/>
          </a:ln>
        </p:spPr>
      </p:pic>
      <p:sp>
        <p:nvSpPr>
          <p:cNvPr id="23" name="TextBox 22">
            <a:extLst>
              <a:ext uri="{FF2B5EF4-FFF2-40B4-BE49-F238E27FC236}">
                <a16:creationId xmlns:a16="http://schemas.microsoft.com/office/drawing/2014/main" id="{C33B412B-9E2B-4336-9433-2D00E35BC92C}"/>
              </a:ext>
            </a:extLst>
          </p:cNvPr>
          <p:cNvSpPr txBox="1"/>
          <p:nvPr/>
        </p:nvSpPr>
        <p:spPr>
          <a:xfrm>
            <a:off x="4136790" y="4520708"/>
            <a:ext cx="6090986" cy="30777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100"/>
              <a:buFont typeface="Arial"/>
              <a:buNone/>
            </a:pPr>
            <a:r>
              <a:rPr lang="en-GB" sz="1400" dirty="0" err="1"/>
              <a:t>henrikrexed</a:t>
            </a:r>
            <a:endParaRPr lang="en-GB" sz="1400" b="0" i="0"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83011E3F-4F2B-40A1-8E3B-FBD48BA336CC}"/>
              </a:ext>
            </a:extLst>
          </p:cNvPr>
          <p:cNvSpPr>
            <a:spLocks noGrp="1"/>
          </p:cNvSpPr>
          <p:nvPr>
            <p:ph type="title"/>
          </p:nvPr>
        </p:nvSpPr>
        <p:spPr/>
        <p:txBody>
          <a:bodyPr/>
          <a:lstStyle/>
          <a:p>
            <a:r>
              <a:rPr lang="fr-FR" dirty="0"/>
              <a:t>About the speaker</a:t>
            </a:r>
            <a:endParaRPr lang="en-GB" dirty="0"/>
          </a:p>
        </p:txBody>
      </p:sp>
      <p:sp>
        <p:nvSpPr>
          <p:cNvPr id="3" name="Text Placeholder 2">
            <a:extLst>
              <a:ext uri="{FF2B5EF4-FFF2-40B4-BE49-F238E27FC236}">
                <a16:creationId xmlns:a16="http://schemas.microsoft.com/office/drawing/2014/main" id="{17DCCE94-A3A0-4D1D-AEB7-40245DC5B468}"/>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602701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title"/>
          </p:nvPr>
        </p:nvSpPr>
        <p:spPr/>
        <p:txBody>
          <a:bodyPr spcFirstLastPara="1" lIns="0" tIns="0" rIns="0" bIns="0" anchor="b" anchorCtr="0">
            <a:normAutofit/>
          </a:bodyPr>
          <a:lstStyle/>
          <a:p>
            <a:pPr marL="0" marR="0" lvl="0" indent="0" rtl="0">
              <a:spcBef>
                <a:spcPts val="0"/>
              </a:spcBef>
              <a:spcAft>
                <a:spcPts val="0"/>
              </a:spcAft>
              <a:buClr>
                <a:schemeClr val="accent3"/>
              </a:buClr>
              <a:buSzPts val="3200"/>
              <a:buFont typeface="Arial"/>
              <a:buNone/>
            </a:pPr>
            <a:r>
              <a:rPr lang="en-US"/>
              <a:t>Important metrics and events</a:t>
            </a:r>
            <a:endParaRPr lang="en-US" b="1" i="0" u="none" strike="noStrike" cap="none"/>
          </a:p>
        </p:txBody>
      </p:sp>
    </p:spTree>
    <p:extLst>
      <p:ext uri="{BB962C8B-B14F-4D97-AF65-F5344CB8AC3E}">
        <p14:creationId xmlns:p14="http://schemas.microsoft.com/office/powerpoint/2010/main" val="22741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title"/>
          </p:nvPr>
        </p:nvSpPr>
        <p:spPr>
          <a:prstGeom prst="rect">
            <a:avLst/>
          </a:prstGeom>
          <a:noFill/>
          <a:ln>
            <a:noFill/>
          </a:ln>
        </p:spPr>
        <p:txBody>
          <a:bodyPr spcFirstLastPara="1" vert="horz" wrap="square" lIns="68575" tIns="34275" rIns="68575" bIns="34275" rtlCol="0" anchor="b" anchorCtr="0">
            <a:noAutofit/>
          </a:bodyPr>
          <a:lstStyle/>
          <a:p>
            <a:pPr>
              <a:lnSpc>
                <a:spcPct val="120000"/>
              </a:lnSpc>
              <a:buClr>
                <a:srgbClr val="273845"/>
              </a:buClr>
              <a:buSzPts val="1350"/>
            </a:pPr>
            <a:r>
              <a:rPr lang="en-US" sz="2730" dirty="0"/>
              <a:t>Indicators to track configuration issues</a:t>
            </a:r>
            <a:endParaRPr sz="2730" dirty="0"/>
          </a:p>
        </p:txBody>
      </p:sp>
      <p:sp>
        <p:nvSpPr>
          <p:cNvPr id="3" name="Text Placeholder 2">
            <a:extLst>
              <a:ext uri="{FF2B5EF4-FFF2-40B4-BE49-F238E27FC236}">
                <a16:creationId xmlns:a16="http://schemas.microsoft.com/office/drawing/2014/main" id="{3F646E39-2CE9-4702-BC0D-684C63BE7F4D}"/>
              </a:ext>
            </a:extLst>
          </p:cNvPr>
          <p:cNvSpPr>
            <a:spLocks noGrp="1"/>
          </p:cNvSpPr>
          <p:nvPr>
            <p:ph type="body" sz="quarter" idx="10"/>
          </p:nvPr>
        </p:nvSpPr>
        <p:spPr/>
        <p:txBody>
          <a:bodyPr/>
          <a:lstStyle/>
          <a:p>
            <a:endParaRPr lang="en-GB"/>
          </a:p>
        </p:txBody>
      </p:sp>
      <p:pic>
        <p:nvPicPr>
          <p:cNvPr id="311" name="Google Shape;311;p39"/>
          <p:cNvPicPr preferRelativeResize="0"/>
          <p:nvPr/>
        </p:nvPicPr>
        <p:blipFill rotWithShape="1">
          <a:blip r:embed="rId3">
            <a:alphaModFix/>
          </a:blip>
          <a:srcRect/>
          <a:stretch/>
        </p:blipFill>
        <p:spPr>
          <a:xfrm>
            <a:off x="7415949" y="298573"/>
            <a:ext cx="757064" cy="679007"/>
          </a:xfrm>
          <a:prstGeom prst="rect">
            <a:avLst/>
          </a:prstGeom>
          <a:noFill/>
          <a:ln>
            <a:noFill/>
          </a:ln>
        </p:spPr>
      </p:pic>
      <p:sp>
        <p:nvSpPr>
          <p:cNvPr id="313" name="Google Shape;313;p39"/>
          <p:cNvSpPr txBox="1"/>
          <p:nvPr/>
        </p:nvSpPr>
        <p:spPr>
          <a:xfrm>
            <a:off x="5126475" y="1365430"/>
            <a:ext cx="2538900" cy="671400"/>
          </a:xfrm>
          <a:prstGeom prst="rect">
            <a:avLst/>
          </a:prstGeom>
          <a:solidFill>
            <a:srgbClr val="F4CCCC"/>
          </a:solidFill>
          <a:ln>
            <a:noFill/>
          </a:ln>
        </p:spPr>
        <p:txBody>
          <a:bodyPr spcFirstLastPara="1" wrap="square" lIns="64000" tIns="5700" rIns="5700" bIns="5700" anchor="ctr" anchorCtr="0">
            <a:noAutofit/>
          </a:bodyPr>
          <a:lstStyle/>
          <a:p>
            <a:pPr>
              <a:spcBef>
                <a:spcPts val="100"/>
              </a:spcBef>
            </a:pPr>
            <a:r>
              <a:rPr lang="en-US" sz="1200" b="1">
                <a:solidFill>
                  <a:srgbClr val="073763"/>
                </a:solidFill>
                <a:latin typeface="Inter"/>
                <a:ea typeface="Inter"/>
                <a:cs typeface="Inter"/>
                <a:sym typeface="Inter"/>
              </a:rPr>
              <a:t>Application</a:t>
            </a:r>
            <a:endParaRPr sz="1200" b="1">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US" sz="1200">
                <a:solidFill>
                  <a:srgbClr val="073763"/>
                </a:solidFill>
                <a:latin typeface="Inter"/>
                <a:ea typeface="Inter"/>
                <a:cs typeface="Inter"/>
                <a:sym typeface="Inter"/>
              </a:rPr>
              <a:t>Response time</a:t>
            </a:r>
            <a:endParaRPr sz="1200">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US" sz="1200">
                <a:solidFill>
                  <a:srgbClr val="073763"/>
                </a:solidFill>
                <a:latin typeface="Inter"/>
                <a:ea typeface="Inter"/>
                <a:cs typeface="Inter"/>
                <a:sym typeface="Inter"/>
              </a:rPr>
              <a:t>Failure rate </a:t>
            </a:r>
            <a:endParaRPr sz="1200">
              <a:solidFill>
                <a:srgbClr val="073763"/>
              </a:solidFill>
              <a:latin typeface="Inter"/>
              <a:ea typeface="Inter"/>
              <a:cs typeface="Inter"/>
              <a:sym typeface="Inter"/>
            </a:endParaRPr>
          </a:p>
        </p:txBody>
      </p:sp>
      <p:sp>
        <p:nvSpPr>
          <p:cNvPr id="314" name="Google Shape;314;p39"/>
          <p:cNvSpPr txBox="1"/>
          <p:nvPr/>
        </p:nvSpPr>
        <p:spPr>
          <a:xfrm>
            <a:off x="5126475" y="3997855"/>
            <a:ext cx="2538900" cy="871800"/>
          </a:xfrm>
          <a:prstGeom prst="rect">
            <a:avLst/>
          </a:prstGeom>
          <a:solidFill>
            <a:srgbClr val="D9D2E9"/>
          </a:solidFill>
          <a:ln>
            <a:noFill/>
          </a:ln>
        </p:spPr>
        <p:txBody>
          <a:bodyPr spcFirstLastPara="1" wrap="square" lIns="64000" tIns="5700" rIns="5700" bIns="5700" anchor="ctr" anchorCtr="0">
            <a:noAutofit/>
          </a:bodyPr>
          <a:lstStyle/>
          <a:p>
            <a:r>
              <a:rPr lang="en-US" sz="1200" b="1">
                <a:solidFill>
                  <a:srgbClr val="073763"/>
                </a:solidFill>
                <a:latin typeface="Inter"/>
                <a:ea typeface="Inter"/>
                <a:cs typeface="Inter"/>
                <a:sym typeface="Inter"/>
              </a:rPr>
              <a:t>Container</a:t>
            </a:r>
            <a:endParaRPr sz="1200" b="1">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US" sz="1200">
                <a:solidFill>
                  <a:srgbClr val="073763"/>
                </a:solidFill>
                <a:latin typeface="Inter"/>
                <a:ea typeface="Inter"/>
                <a:cs typeface="Inter"/>
                <a:sym typeface="Inter"/>
              </a:rPr>
              <a:t> CPU throttling</a:t>
            </a:r>
            <a:endParaRPr sz="1200">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US" sz="1200">
                <a:solidFill>
                  <a:srgbClr val="073763"/>
                </a:solidFill>
                <a:latin typeface="Inter"/>
                <a:ea typeface="Inter"/>
                <a:cs typeface="Inter"/>
                <a:sym typeface="Inter"/>
              </a:rPr>
              <a:t> Memory usage</a:t>
            </a:r>
            <a:endParaRPr sz="1200">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US" sz="1200">
                <a:solidFill>
                  <a:srgbClr val="073763"/>
                </a:solidFill>
                <a:latin typeface="Inter"/>
                <a:ea typeface="Inter"/>
                <a:cs typeface="Inter"/>
                <a:sym typeface="Inter"/>
              </a:rPr>
              <a:t> CPU usage</a:t>
            </a:r>
            <a:endParaRPr sz="1200">
              <a:solidFill>
                <a:srgbClr val="073763"/>
              </a:solidFill>
              <a:latin typeface="Inter"/>
              <a:ea typeface="Inter"/>
              <a:cs typeface="Inter"/>
              <a:sym typeface="Inter"/>
            </a:endParaRPr>
          </a:p>
        </p:txBody>
      </p:sp>
      <p:sp>
        <p:nvSpPr>
          <p:cNvPr id="315" name="Google Shape;315;p39"/>
          <p:cNvSpPr txBox="1"/>
          <p:nvPr/>
        </p:nvSpPr>
        <p:spPr>
          <a:xfrm>
            <a:off x="5126475" y="2121905"/>
            <a:ext cx="2538900" cy="769200"/>
          </a:xfrm>
          <a:prstGeom prst="rect">
            <a:avLst/>
          </a:prstGeom>
          <a:solidFill>
            <a:srgbClr val="D9EAD3"/>
          </a:solidFill>
          <a:ln>
            <a:noFill/>
          </a:ln>
        </p:spPr>
        <p:txBody>
          <a:bodyPr spcFirstLastPara="1" wrap="square" lIns="64000" tIns="5700" rIns="5700" bIns="5700" anchor="ctr" anchorCtr="0">
            <a:noAutofit/>
          </a:bodyPr>
          <a:lstStyle/>
          <a:p>
            <a:r>
              <a:rPr lang="en-US" sz="1200" b="1">
                <a:solidFill>
                  <a:srgbClr val="073763"/>
                </a:solidFill>
                <a:latin typeface="Inter"/>
                <a:ea typeface="Inter"/>
                <a:cs typeface="Inter"/>
                <a:sym typeface="Inter"/>
              </a:rPr>
              <a:t>Node</a:t>
            </a:r>
            <a:endParaRPr sz="1200" b="1">
              <a:solidFill>
                <a:srgbClr val="073763"/>
              </a:solidFill>
              <a:latin typeface="Inter"/>
              <a:ea typeface="Inter"/>
              <a:cs typeface="Inter"/>
              <a:sym typeface="Inter"/>
            </a:endParaRPr>
          </a:p>
          <a:p>
            <a:pPr marL="177796" lvl="2" indent="-114297">
              <a:buClr>
                <a:srgbClr val="073763"/>
              </a:buClr>
              <a:buSzPts val="1200"/>
              <a:buFont typeface="Inter"/>
              <a:buChar char="•"/>
            </a:pPr>
            <a:r>
              <a:rPr lang="en-US" sz="1200">
                <a:solidFill>
                  <a:srgbClr val="073763"/>
                </a:solidFill>
                <a:latin typeface="Inter"/>
                <a:ea typeface="Inter"/>
                <a:cs typeface="Inter"/>
                <a:sym typeface="Inter"/>
              </a:rPr>
              <a:t> CPU/Memory Usage </a:t>
            </a:r>
            <a:endParaRPr sz="1200">
              <a:solidFill>
                <a:srgbClr val="073763"/>
              </a:solidFill>
              <a:latin typeface="Inter"/>
              <a:ea typeface="Inter"/>
              <a:cs typeface="Inter"/>
              <a:sym typeface="Inter"/>
            </a:endParaRPr>
          </a:p>
          <a:p>
            <a:pPr marL="177796" lvl="2" indent="-114297">
              <a:buClr>
                <a:srgbClr val="073763"/>
              </a:buClr>
              <a:buSzPts val="1200"/>
              <a:buFont typeface="Inter"/>
              <a:buChar char="•"/>
            </a:pPr>
            <a:r>
              <a:rPr lang="en-US" sz="1200">
                <a:solidFill>
                  <a:srgbClr val="073763"/>
                </a:solidFill>
                <a:latin typeface="Inter"/>
                <a:ea typeface="Inter"/>
                <a:cs typeface="Inter"/>
                <a:sym typeface="Inter"/>
              </a:rPr>
              <a:t> Number of running pods</a:t>
            </a:r>
            <a:endParaRPr sz="1200">
              <a:solidFill>
                <a:srgbClr val="073763"/>
              </a:solidFill>
              <a:latin typeface="Inter"/>
              <a:ea typeface="Inter"/>
              <a:cs typeface="Inter"/>
              <a:sym typeface="Inter"/>
            </a:endParaRPr>
          </a:p>
        </p:txBody>
      </p:sp>
      <p:sp>
        <p:nvSpPr>
          <p:cNvPr id="316" name="Google Shape;316;p39"/>
          <p:cNvSpPr txBox="1"/>
          <p:nvPr/>
        </p:nvSpPr>
        <p:spPr>
          <a:xfrm>
            <a:off x="5126475" y="2976180"/>
            <a:ext cx="2538900" cy="936600"/>
          </a:xfrm>
          <a:prstGeom prst="rect">
            <a:avLst/>
          </a:prstGeom>
          <a:solidFill>
            <a:srgbClr val="FFF2CC"/>
          </a:solidFill>
          <a:ln>
            <a:noFill/>
          </a:ln>
        </p:spPr>
        <p:txBody>
          <a:bodyPr spcFirstLastPara="1" wrap="square" lIns="64000" tIns="5700" rIns="5700" bIns="5700" anchor="ctr" anchorCtr="0">
            <a:noAutofit/>
          </a:bodyPr>
          <a:lstStyle/>
          <a:p>
            <a:pPr lvl="2">
              <a:lnSpc>
                <a:spcPct val="90000"/>
              </a:lnSpc>
              <a:spcBef>
                <a:spcPts val="100"/>
              </a:spcBef>
              <a:buClr>
                <a:schemeClr val="dk1"/>
              </a:buClr>
              <a:buSzPts val="900"/>
            </a:pPr>
            <a:endParaRPr sz="1200">
              <a:solidFill>
                <a:srgbClr val="073763"/>
              </a:solidFill>
              <a:latin typeface="Inter"/>
              <a:ea typeface="Inter"/>
              <a:cs typeface="Inter"/>
              <a:sym typeface="Inter"/>
            </a:endParaRPr>
          </a:p>
          <a:p>
            <a:r>
              <a:rPr lang="en-US" sz="1200" b="1">
                <a:solidFill>
                  <a:srgbClr val="073763"/>
                </a:solidFill>
                <a:latin typeface="Inter"/>
                <a:ea typeface="Inter"/>
                <a:cs typeface="Inter"/>
                <a:sym typeface="Inter"/>
              </a:rPr>
              <a:t>Pod</a:t>
            </a:r>
            <a:endParaRPr sz="1200" b="1">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US" sz="1200">
                <a:solidFill>
                  <a:srgbClr val="073763"/>
                </a:solidFill>
                <a:latin typeface="Inter"/>
                <a:ea typeface="Inter"/>
                <a:cs typeface="Inter"/>
                <a:sym typeface="Inter"/>
              </a:rPr>
              <a:t>CPU/Memory requests</a:t>
            </a:r>
            <a:endParaRPr sz="1200">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US" sz="1200">
                <a:solidFill>
                  <a:srgbClr val="073763"/>
                </a:solidFill>
                <a:latin typeface="Inter"/>
                <a:ea typeface="Inter"/>
                <a:cs typeface="Inter"/>
                <a:sym typeface="Inter"/>
              </a:rPr>
              <a:t>CPU/Memory limits </a:t>
            </a:r>
            <a:endParaRPr sz="1200">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US" sz="1200">
                <a:solidFill>
                  <a:srgbClr val="073763"/>
                </a:solidFill>
                <a:latin typeface="Inter"/>
                <a:ea typeface="Inter"/>
                <a:cs typeface="Inter"/>
                <a:sym typeface="Inter"/>
              </a:rPr>
              <a:t>CPU/Memory usage</a:t>
            </a:r>
            <a:endParaRPr sz="1200">
              <a:solidFill>
                <a:srgbClr val="073763"/>
              </a:solidFill>
              <a:latin typeface="Inter"/>
              <a:ea typeface="Inter"/>
              <a:cs typeface="Inter"/>
              <a:sym typeface="Inter"/>
            </a:endParaRPr>
          </a:p>
          <a:p>
            <a:pPr>
              <a:lnSpc>
                <a:spcPct val="90000"/>
              </a:lnSpc>
              <a:spcBef>
                <a:spcPts val="100"/>
              </a:spcBef>
            </a:pPr>
            <a:endParaRPr sz="1200">
              <a:solidFill>
                <a:srgbClr val="073763"/>
              </a:solidFill>
              <a:latin typeface="Inter"/>
              <a:ea typeface="Inter"/>
              <a:cs typeface="Inter"/>
              <a:sym typeface="Inter"/>
            </a:endParaRPr>
          </a:p>
        </p:txBody>
      </p:sp>
      <p:grpSp>
        <p:nvGrpSpPr>
          <p:cNvPr id="317" name="Google Shape;317;p39"/>
          <p:cNvGrpSpPr/>
          <p:nvPr/>
        </p:nvGrpSpPr>
        <p:grpSpPr>
          <a:xfrm>
            <a:off x="1917570" y="2181144"/>
            <a:ext cx="3029732" cy="1454520"/>
            <a:chOff x="4559450" y="1340377"/>
            <a:chExt cx="2343000" cy="1155848"/>
          </a:xfrm>
        </p:grpSpPr>
        <p:sp>
          <p:nvSpPr>
            <p:cNvPr id="318" name="Google Shape;318;p39"/>
            <p:cNvSpPr/>
            <p:nvPr/>
          </p:nvSpPr>
          <p:spPr>
            <a:xfrm>
              <a:off x="4559450" y="1343925"/>
              <a:ext cx="2343000" cy="1152300"/>
            </a:xfrm>
            <a:prstGeom prst="rect">
              <a:avLst/>
            </a:prstGeom>
            <a:solidFill>
              <a:srgbClr val="CFE2F3"/>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algn="ctr"/>
              <a:endParaRPr sz="1800" b="1">
                <a:solidFill>
                  <a:srgbClr val="FFFFFF"/>
                </a:solidFill>
                <a:latin typeface="Calibri"/>
                <a:ea typeface="Calibri"/>
                <a:cs typeface="Calibri"/>
                <a:sym typeface="Calibri"/>
              </a:endParaRPr>
            </a:p>
          </p:txBody>
        </p:sp>
        <p:sp>
          <p:nvSpPr>
            <p:cNvPr id="319" name="Google Shape;319;p39"/>
            <p:cNvSpPr/>
            <p:nvPr/>
          </p:nvSpPr>
          <p:spPr>
            <a:xfrm>
              <a:off x="4822450" y="1399450"/>
              <a:ext cx="1948500" cy="1040400"/>
            </a:xfrm>
            <a:prstGeom prst="rect">
              <a:avLst/>
            </a:prstGeom>
            <a:solidFill>
              <a:srgbClr val="D9EAD3"/>
            </a:solidFill>
            <a:ln w="9525" cap="flat" cmpd="sng">
              <a:solidFill>
                <a:srgbClr val="347D9A"/>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320" name="Google Shape;320;p39"/>
            <p:cNvSpPr/>
            <p:nvPr/>
          </p:nvSpPr>
          <p:spPr>
            <a:xfrm>
              <a:off x="5153425" y="1482400"/>
              <a:ext cx="1000500" cy="871800"/>
            </a:xfrm>
            <a:prstGeom prst="rect">
              <a:avLst/>
            </a:prstGeom>
            <a:solidFill>
              <a:srgbClr val="FFF2CC"/>
            </a:solidFill>
            <a:ln w="9525" cap="flat" cmpd="sng">
              <a:solidFill>
                <a:srgbClr val="2867C5"/>
              </a:solidFill>
              <a:prstDash val="solid"/>
              <a:round/>
              <a:headEnd type="none" w="sm" len="sm"/>
              <a:tailEnd type="none" w="sm" len="sm"/>
            </a:ln>
          </p:spPr>
          <p:txBody>
            <a:bodyPr spcFirstLastPara="1" wrap="square" lIns="91425" tIns="45700" rIns="91425" bIns="45700" anchor="ctr" anchorCtr="0">
              <a:noAutofit/>
            </a:bodyPr>
            <a:lstStyle/>
            <a:p>
              <a:endParaRPr sz="1800">
                <a:solidFill>
                  <a:srgbClr val="FFFFFF"/>
                </a:solidFill>
                <a:latin typeface="Calibri"/>
                <a:ea typeface="Calibri"/>
                <a:cs typeface="Calibri"/>
                <a:sym typeface="Calibri"/>
              </a:endParaRPr>
            </a:p>
          </p:txBody>
        </p:sp>
        <p:sp>
          <p:nvSpPr>
            <p:cNvPr id="321" name="Google Shape;321;p39"/>
            <p:cNvSpPr txBox="1"/>
            <p:nvPr/>
          </p:nvSpPr>
          <p:spPr>
            <a:xfrm rot="16200000">
              <a:off x="4971850" y="2001747"/>
              <a:ext cx="514500" cy="190381"/>
            </a:xfrm>
            <a:prstGeom prst="rect">
              <a:avLst/>
            </a:prstGeom>
            <a:noFill/>
            <a:ln>
              <a:noFill/>
            </a:ln>
          </p:spPr>
          <p:txBody>
            <a:bodyPr spcFirstLastPara="1" wrap="square" lIns="91425" tIns="45700" rIns="91425" bIns="45700" anchor="t" anchorCtr="0">
              <a:spAutoFit/>
            </a:bodyPr>
            <a:lstStyle/>
            <a:p>
              <a:r>
                <a:rPr lang="en-US" sz="1000" b="1">
                  <a:solidFill>
                    <a:srgbClr val="1C4587"/>
                  </a:solidFill>
                  <a:latin typeface="Inter"/>
                  <a:ea typeface="Inter"/>
                  <a:cs typeface="Inter"/>
                  <a:sym typeface="Inter"/>
                </a:rPr>
                <a:t>Pod</a:t>
              </a:r>
              <a:endParaRPr sz="1000" b="1">
                <a:solidFill>
                  <a:srgbClr val="1C4587"/>
                </a:solidFill>
                <a:latin typeface="Inter"/>
                <a:ea typeface="Inter"/>
                <a:cs typeface="Inter"/>
                <a:sym typeface="Inter"/>
              </a:endParaRPr>
            </a:p>
          </p:txBody>
        </p:sp>
        <p:sp>
          <p:nvSpPr>
            <p:cNvPr id="322" name="Google Shape;322;p39"/>
            <p:cNvSpPr/>
            <p:nvPr/>
          </p:nvSpPr>
          <p:spPr>
            <a:xfrm>
              <a:off x="5807279" y="1672603"/>
              <a:ext cx="260700" cy="360000"/>
            </a:xfrm>
            <a:prstGeom prst="rect">
              <a:avLst/>
            </a:prstGeom>
            <a:solidFill>
              <a:srgbClr val="674EA7"/>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323" name="Google Shape;323;p39"/>
            <p:cNvSpPr/>
            <p:nvPr/>
          </p:nvSpPr>
          <p:spPr>
            <a:xfrm>
              <a:off x="5447300" y="1555450"/>
              <a:ext cx="260700" cy="483600"/>
            </a:xfrm>
            <a:prstGeom prst="rect">
              <a:avLst/>
            </a:prstGeom>
            <a:solidFill>
              <a:srgbClr val="674EA7"/>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324" name="Google Shape;324;p39"/>
            <p:cNvSpPr txBox="1"/>
            <p:nvPr/>
          </p:nvSpPr>
          <p:spPr>
            <a:xfrm>
              <a:off x="5330225" y="2071263"/>
              <a:ext cx="823800" cy="183401"/>
            </a:xfrm>
            <a:prstGeom prst="rect">
              <a:avLst/>
            </a:prstGeom>
            <a:noFill/>
            <a:ln>
              <a:noFill/>
            </a:ln>
          </p:spPr>
          <p:txBody>
            <a:bodyPr spcFirstLastPara="1" wrap="square" lIns="91425" tIns="45700" rIns="91425" bIns="45700" anchor="t" anchorCtr="0">
              <a:spAutoFit/>
            </a:bodyPr>
            <a:lstStyle/>
            <a:p>
              <a:r>
                <a:rPr lang="en-US" sz="900" b="1">
                  <a:solidFill>
                    <a:srgbClr val="674EA7"/>
                  </a:solidFill>
                  <a:latin typeface="Inter"/>
                  <a:ea typeface="Inter"/>
                  <a:cs typeface="Inter"/>
                  <a:sym typeface="Inter"/>
                </a:rPr>
                <a:t>Containers</a:t>
              </a:r>
              <a:endParaRPr sz="900" b="1">
                <a:solidFill>
                  <a:srgbClr val="674EA7"/>
                </a:solidFill>
                <a:latin typeface="Inter"/>
                <a:ea typeface="Inter"/>
                <a:cs typeface="Inter"/>
                <a:sym typeface="Inter"/>
              </a:endParaRPr>
            </a:p>
          </p:txBody>
        </p:sp>
        <p:sp>
          <p:nvSpPr>
            <p:cNvPr id="325" name="Google Shape;325;p39"/>
            <p:cNvSpPr txBox="1"/>
            <p:nvPr/>
          </p:nvSpPr>
          <p:spPr>
            <a:xfrm rot="16200000">
              <a:off x="4461250" y="1815333"/>
              <a:ext cx="962700" cy="190381"/>
            </a:xfrm>
            <a:prstGeom prst="rect">
              <a:avLst/>
            </a:prstGeom>
            <a:noFill/>
            <a:ln>
              <a:noFill/>
            </a:ln>
          </p:spPr>
          <p:txBody>
            <a:bodyPr spcFirstLastPara="1" wrap="square" lIns="91425" tIns="45700" rIns="91425" bIns="45700" anchor="t" anchorCtr="0">
              <a:spAutoFit/>
            </a:bodyPr>
            <a:lstStyle/>
            <a:p>
              <a:r>
                <a:rPr lang="en-US" sz="1000" b="1">
                  <a:solidFill>
                    <a:srgbClr val="1C4587"/>
                  </a:solidFill>
                  <a:latin typeface="Inter"/>
                  <a:ea typeface="Inter"/>
                  <a:cs typeface="Inter"/>
                  <a:sym typeface="Inter"/>
                </a:rPr>
                <a:t>Node</a:t>
              </a:r>
              <a:endParaRPr sz="1000" b="1">
                <a:solidFill>
                  <a:srgbClr val="1C4587"/>
                </a:solidFill>
                <a:latin typeface="Inter"/>
                <a:ea typeface="Inter"/>
                <a:cs typeface="Inter"/>
                <a:sym typeface="Inter"/>
              </a:endParaRPr>
            </a:p>
          </p:txBody>
        </p:sp>
        <p:sp>
          <p:nvSpPr>
            <p:cNvPr id="326" name="Google Shape;326;p39"/>
            <p:cNvSpPr txBox="1"/>
            <p:nvPr/>
          </p:nvSpPr>
          <p:spPr>
            <a:xfrm rot="16200000">
              <a:off x="4080700" y="1820586"/>
              <a:ext cx="1150800" cy="190381"/>
            </a:xfrm>
            <a:prstGeom prst="rect">
              <a:avLst/>
            </a:prstGeom>
            <a:noFill/>
            <a:ln>
              <a:noFill/>
            </a:ln>
          </p:spPr>
          <p:txBody>
            <a:bodyPr spcFirstLastPara="1" wrap="square" lIns="91425" tIns="45700" rIns="91425" bIns="45700" anchor="t" anchorCtr="0">
              <a:spAutoFit/>
            </a:bodyPr>
            <a:lstStyle/>
            <a:p>
              <a:r>
                <a:rPr lang="en-US" sz="1000" b="1">
                  <a:solidFill>
                    <a:srgbClr val="1C4587"/>
                  </a:solidFill>
                  <a:latin typeface="Inter"/>
                  <a:ea typeface="Inter"/>
                  <a:cs typeface="Inter"/>
                  <a:sym typeface="Inter"/>
                </a:rPr>
                <a:t>Cluster</a:t>
              </a:r>
              <a:endParaRPr sz="1000" b="1">
                <a:solidFill>
                  <a:srgbClr val="1C4587"/>
                </a:solidFill>
                <a:latin typeface="Inter"/>
                <a:ea typeface="Inter"/>
                <a:cs typeface="Inter"/>
                <a:sym typeface="Inter"/>
              </a:endParaRPr>
            </a:p>
          </p:txBody>
        </p:sp>
        <p:sp>
          <p:nvSpPr>
            <p:cNvPr id="327" name="Google Shape;327;p39"/>
            <p:cNvSpPr/>
            <p:nvPr/>
          </p:nvSpPr>
          <p:spPr>
            <a:xfrm>
              <a:off x="6213700" y="1484175"/>
              <a:ext cx="437100" cy="871800"/>
            </a:xfrm>
            <a:prstGeom prst="rect">
              <a:avLst/>
            </a:prstGeom>
            <a:solidFill>
              <a:srgbClr val="FFF2CC"/>
            </a:solidFill>
            <a:ln w="9525" cap="flat" cmpd="sng">
              <a:solidFill>
                <a:srgbClr val="2867C5"/>
              </a:solidFill>
              <a:prstDash val="solid"/>
              <a:round/>
              <a:headEnd type="none" w="sm" len="sm"/>
              <a:tailEnd type="none" w="sm" len="sm"/>
            </a:ln>
          </p:spPr>
          <p:txBody>
            <a:bodyPr spcFirstLastPara="1" wrap="square" lIns="91425" tIns="45700" rIns="91425" bIns="45700" anchor="ctr" anchorCtr="0">
              <a:noAutofit/>
            </a:bodyPr>
            <a:lstStyle/>
            <a:p>
              <a:endParaRPr sz="1800">
                <a:solidFill>
                  <a:srgbClr val="FFFFFF"/>
                </a:solidFill>
                <a:latin typeface="Calibri"/>
                <a:ea typeface="Calibri"/>
                <a:cs typeface="Calibri"/>
                <a:sym typeface="Calibri"/>
              </a:endParaRPr>
            </a:p>
          </p:txBody>
        </p:sp>
        <p:sp>
          <p:nvSpPr>
            <p:cNvPr id="328" name="Google Shape;328;p39"/>
            <p:cNvSpPr/>
            <p:nvPr/>
          </p:nvSpPr>
          <p:spPr>
            <a:xfrm>
              <a:off x="6301904" y="1672603"/>
              <a:ext cx="260700" cy="360000"/>
            </a:xfrm>
            <a:prstGeom prst="rect">
              <a:avLst/>
            </a:prstGeom>
            <a:solidFill>
              <a:srgbClr val="8E7CC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330" name="Google Shape;330;p39"/>
          <p:cNvSpPr/>
          <p:nvPr/>
        </p:nvSpPr>
        <p:spPr>
          <a:xfrm>
            <a:off x="628650" y="2523805"/>
            <a:ext cx="760500" cy="769200"/>
          </a:xfrm>
          <a:prstGeom prst="ellipse">
            <a:avLst/>
          </a:prstGeom>
          <a:solidFill>
            <a:srgbClr val="F4CCCC"/>
          </a:solidFill>
          <a:ln>
            <a:noFill/>
          </a:ln>
        </p:spPr>
        <p:txBody>
          <a:bodyPr spcFirstLastPara="1" wrap="square" lIns="91425" tIns="91425" rIns="91425" bIns="91425" anchor="ctr" anchorCtr="0">
            <a:noAutofit/>
          </a:bodyPr>
          <a:lstStyle/>
          <a:p>
            <a:endParaRPr sz="1800"/>
          </a:p>
        </p:txBody>
      </p:sp>
      <p:pic>
        <p:nvPicPr>
          <p:cNvPr id="331" name="Google Shape;331;p39"/>
          <p:cNvPicPr preferRelativeResize="0"/>
          <p:nvPr/>
        </p:nvPicPr>
        <p:blipFill>
          <a:blip r:embed="rId4">
            <a:alphaModFix/>
          </a:blip>
          <a:stretch>
            <a:fillRect/>
          </a:stretch>
        </p:blipFill>
        <p:spPr>
          <a:xfrm>
            <a:off x="783450" y="2680551"/>
            <a:ext cx="450900" cy="450900"/>
          </a:xfrm>
          <a:prstGeom prst="rect">
            <a:avLst/>
          </a:prstGeom>
          <a:noFill/>
          <a:ln>
            <a:noFill/>
          </a:ln>
        </p:spPr>
      </p:pic>
      <p:cxnSp>
        <p:nvCxnSpPr>
          <p:cNvPr id="332" name="Google Shape;332;p39"/>
          <p:cNvCxnSpPr>
            <a:stCxn id="330" idx="6"/>
            <a:endCxn id="333" idx="1"/>
          </p:cNvCxnSpPr>
          <p:nvPr/>
        </p:nvCxnSpPr>
        <p:spPr>
          <a:xfrm>
            <a:off x="1389150" y="2908405"/>
            <a:ext cx="387900" cy="0"/>
          </a:xfrm>
          <a:prstGeom prst="straightConnector1">
            <a:avLst/>
          </a:prstGeom>
          <a:noFill/>
          <a:ln w="28575" cap="flat" cmpd="sng">
            <a:solidFill>
              <a:srgbClr val="E06666"/>
            </a:solidFill>
            <a:prstDash val="solid"/>
            <a:round/>
            <a:headEnd type="none" w="sm" len="sm"/>
            <a:tailEnd type="triangle" w="med" len="med"/>
          </a:ln>
        </p:spPr>
      </p:cxnSp>
      <p:sp>
        <p:nvSpPr>
          <p:cNvPr id="333" name="Google Shape;333;p39"/>
          <p:cNvSpPr/>
          <p:nvPr/>
        </p:nvSpPr>
        <p:spPr>
          <a:xfrm>
            <a:off x="1777025" y="2062843"/>
            <a:ext cx="3258000" cy="1691100"/>
          </a:xfrm>
          <a:prstGeom prst="roundRect">
            <a:avLst>
              <a:gd name="adj" fmla="val 10364"/>
            </a:avLst>
          </a:prstGeom>
          <a:noFill/>
          <a:ln w="9525" cap="flat" cmpd="sng">
            <a:solidFill>
              <a:srgbClr val="326CE5"/>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29" name="Google Shape;329;p39"/>
          <p:cNvPicPr preferRelativeResize="0"/>
          <p:nvPr/>
        </p:nvPicPr>
        <p:blipFill>
          <a:blip r:embed="rId5">
            <a:alphaModFix/>
          </a:blip>
          <a:stretch>
            <a:fillRect/>
          </a:stretch>
        </p:blipFill>
        <p:spPr>
          <a:xfrm>
            <a:off x="1504230" y="1685247"/>
            <a:ext cx="813950" cy="813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prstGeom prst="rect">
            <a:avLst/>
          </a:prstGeom>
          <a:noFill/>
          <a:ln>
            <a:noFill/>
          </a:ln>
        </p:spPr>
        <p:txBody>
          <a:bodyPr spcFirstLastPara="1" vert="horz" wrap="square" lIns="68575" tIns="34275" rIns="68575" bIns="34275" rtlCol="0" anchor="b" anchorCtr="0">
            <a:noAutofit/>
          </a:bodyPr>
          <a:lstStyle/>
          <a:p>
            <a:pPr>
              <a:lnSpc>
                <a:spcPct val="120000"/>
              </a:lnSpc>
              <a:buClr>
                <a:srgbClr val="273845"/>
              </a:buClr>
              <a:buSzPts val="1350"/>
            </a:pPr>
            <a:r>
              <a:rPr lang="en-US" sz="2730" dirty="0">
                <a:solidFill>
                  <a:schemeClr val="tx1"/>
                </a:solidFill>
              </a:rPr>
              <a:t>Events to track configuration issues</a:t>
            </a:r>
            <a:endParaRPr sz="2730" dirty="0">
              <a:solidFill>
                <a:schemeClr val="tx1"/>
              </a:solidFill>
            </a:endParaRPr>
          </a:p>
        </p:txBody>
      </p:sp>
      <p:sp>
        <p:nvSpPr>
          <p:cNvPr id="3" name="Text Placeholder 2">
            <a:extLst>
              <a:ext uri="{FF2B5EF4-FFF2-40B4-BE49-F238E27FC236}">
                <a16:creationId xmlns:a16="http://schemas.microsoft.com/office/drawing/2014/main" id="{13656669-734B-47BA-A331-CA2CED2C2162}"/>
              </a:ext>
            </a:extLst>
          </p:cNvPr>
          <p:cNvSpPr>
            <a:spLocks noGrp="1"/>
          </p:cNvSpPr>
          <p:nvPr>
            <p:ph type="body" sz="quarter" idx="10"/>
          </p:nvPr>
        </p:nvSpPr>
        <p:spPr/>
        <p:txBody>
          <a:bodyPr/>
          <a:lstStyle/>
          <a:p>
            <a:endParaRPr lang="en-GB" dirty="0"/>
          </a:p>
        </p:txBody>
      </p:sp>
      <p:grpSp>
        <p:nvGrpSpPr>
          <p:cNvPr id="341" name="Google Shape;341;p40"/>
          <p:cNvGrpSpPr/>
          <p:nvPr/>
        </p:nvGrpSpPr>
        <p:grpSpPr>
          <a:xfrm>
            <a:off x="1810464" y="2216008"/>
            <a:ext cx="3029732" cy="1454520"/>
            <a:chOff x="4559450" y="1340377"/>
            <a:chExt cx="2343000" cy="1155848"/>
          </a:xfrm>
        </p:grpSpPr>
        <p:sp>
          <p:nvSpPr>
            <p:cNvPr id="342" name="Google Shape;342;p40"/>
            <p:cNvSpPr/>
            <p:nvPr/>
          </p:nvSpPr>
          <p:spPr>
            <a:xfrm>
              <a:off x="4559450" y="1343925"/>
              <a:ext cx="2343000" cy="1152300"/>
            </a:xfrm>
            <a:prstGeom prst="rect">
              <a:avLst/>
            </a:prstGeom>
            <a:solidFill>
              <a:srgbClr val="CFE2F3"/>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algn="ctr"/>
              <a:endParaRPr sz="1800" b="1">
                <a:solidFill>
                  <a:srgbClr val="FFFFFF"/>
                </a:solidFill>
                <a:latin typeface="Calibri"/>
                <a:ea typeface="Calibri"/>
                <a:cs typeface="Calibri"/>
                <a:sym typeface="Calibri"/>
              </a:endParaRPr>
            </a:p>
          </p:txBody>
        </p:sp>
        <p:sp>
          <p:nvSpPr>
            <p:cNvPr id="343" name="Google Shape;343;p40"/>
            <p:cNvSpPr/>
            <p:nvPr/>
          </p:nvSpPr>
          <p:spPr>
            <a:xfrm>
              <a:off x="4822450" y="1399450"/>
              <a:ext cx="1948500" cy="1040400"/>
            </a:xfrm>
            <a:prstGeom prst="rect">
              <a:avLst/>
            </a:prstGeom>
            <a:solidFill>
              <a:srgbClr val="D9EAD3"/>
            </a:solidFill>
            <a:ln w="9525" cap="flat" cmpd="sng">
              <a:solidFill>
                <a:srgbClr val="347D9A"/>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344" name="Google Shape;344;p40"/>
            <p:cNvSpPr/>
            <p:nvPr/>
          </p:nvSpPr>
          <p:spPr>
            <a:xfrm>
              <a:off x="5153425" y="1482400"/>
              <a:ext cx="1000500" cy="871800"/>
            </a:xfrm>
            <a:prstGeom prst="rect">
              <a:avLst/>
            </a:prstGeom>
            <a:solidFill>
              <a:srgbClr val="FFF2CC"/>
            </a:solidFill>
            <a:ln w="9525" cap="flat" cmpd="sng">
              <a:solidFill>
                <a:srgbClr val="2867C5"/>
              </a:solidFill>
              <a:prstDash val="solid"/>
              <a:round/>
              <a:headEnd type="none" w="sm" len="sm"/>
              <a:tailEnd type="none" w="sm" len="sm"/>
            </a:ln>
          </p:spPr>
          <p:txBody>
            <a:bodyPr spcFirstLastPara="1" wrap="square" lIns="91425" tIns="45700" rIns="91425" bIns="45700" anchor="ctr" anchorCtr="0">
              <a:noAutofit/>
            </a:bodyPr>
            <a:lstStyle/>
            <a:p>
              <a:endParaRPr sz="1800">
                <a:solidFill>
                  <a:srgbClr val="FFFFFF"/>
                </a:solidFill>
                <a:latin typeface="Calibri"/>
                <a:ea typeface="Calibri"/>
                <a:cs typeface="Calibri"/>
                <a:sym typeface="Calibri"/>
              </a:endParaRPr>
            </a:p>
          </p:txBody>
        </p:sp>
        <p:sp>
          <p:nvSpPr>
            <p:cNvPr id="345" name="Google Shape;345;p40"/>
            <p:cNvSpPr txBox="1"/>
            <p:nvPr/>
          </p:nvSpPr>
          <p:spPr>
            <a:xfrm rot="16200000">
              <a:off x="4971850" y="2001747"/>
              <a:ext cx="514500" cy="190381"/>
            </a:xfrm>
            <a:prstGeom prst="rect">
              <a:avLst/>
            </a:prstGeom>
            <a:noFill/>
            <a:ln>
              <a:noFill/>
            </a:ln>
          </p:spPr>
          <p:txBody>
            <a:bodyPr spcFirstLastPara="1" wrap="square" lIns="91425" tIns="45700" rIns="91425" bIns="45700" anchor="t" anchorCtr="0">
              <a:spAutoFit/>
            </a:bodyPr>
            <a:lstStyle/>
            <a:p>
              <a:r>
                <a:rPr lang="en-US" sz="1000" b="1">
                  <a:solidFill>
                    <a:srgbClr val="1C4587"/>
                  </a:solidFill>
                  <a:latin typeface="Inter"/>
                  <a:ea typeface="Inter"/>
                  <a:cs typeface="Inter"/>
                  <a:sym typeface="Inter"/>
                </a:rPr>
                <a:t>Pod</a:t>
              </a:r>
              <a:endParaRPr sz="1000" b="1">
                <a:solidFill>
                  <a:srgbClr val="1C4587"/>
                </a:solidFill>
                <a:latin typeface="Inter"/>
                <a:ea typeface="Inter"/>
                <a:cs typeface="Inter"/>
                <a:sym typeface="Inter"/>
              </a:endParaRPr>
            </a:p>
          </p:txBody>
        </p:sp>
        <p:sp>
          <p:nvSpPr>
            <p:cNvPr id="346" name="Google Shape;346;p40"/>
            <p:cNvSpPr/>
            <p:nvPr/>
          </p:nvSpPr>
          <p:spPr>
            <a:xfrm>
              <a:off x="5807279" y="1672603"/>
              <a:ext cx="260700" cy="360000"/>
            </a:xfrm>
            <a:prstGeom prst="rect">
              <a:avLst/>
            </a:prstGeom>
            <a:solidFill>
              <a:srgbClr val="674EA7"/>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347" name="Google Shape;347;p40"/>
            <p:cNvSpPr/>
            <p:nvPr/>
          </p:nvSpPr>
          <p:spPr>
            <a:xfrm>
              <a:off x="5447300" y="1555450"/>
              <a:ext cx="260700" cy="483600"/>
            </a:xfrm>
            <a:prstGeom prst="rect">
              <a:avLst/>
            </a:prstGeom>
            <a:solidFill>
              <a:srgbClr val="674EA7"/>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348" name="Google Shape;348;p40"/>
            <p:cNvSpPr txBox="1"/>
            <p:nvPr/>
          </p:nvSpPr>
          <p:spPr>
            <a:xfrm>
              <a:off x="5330225" y="2071263"/>
              <a:ext cx="823800" cy="183401"/>
            </a:xfrm>
            <a:prstGeom prst="rect">
              <a:avLst/>
            </a:prstGeom>
            <a:noFill/>
            <a:ln>
              <a:noFill/>
            </a:ln>
          </p:spPr>
          <p:txBody>
            <a:bodyPr spcFirstLastPara="1" wrap="square" lIns="91425" tIns="45700" rIns="91425" bIns="45700" anchor="t" anchorCtr="0">
              <a:spAutoFit/>
            </a:bodyPr>
            <a:lstStyle/>
            <a:p>
              <a:r>
                <a:rPr lang="en-US" sz="900" b="1">
                  <a:solidFill>
                    <a:srgbClr val="674EA7"/>
                  </a:solidFill>
                  <a:latin typeface="Inter"/>
                  <a:ea typeface="Inter"/>
                  <a:cs typeface="Inter"/>
                  <a:sym typeface="Inter"/>
                </a:rPr>
                <a:t>Containers</a:t>
              </a:r>
              <a:endParaRPr sz="900" b="1">
                <a:solidFill>
                  <a:srgbClr val="674EA7"/>
                </a:solidFill>
                <a:latin typeface="Inter"/>
                <a:ea typeface="Inter"/>
                <a:cs typeface="Inter"/>
                <a:sym typeface="Inter"/>
              </a:endParaRPr>
            </a:p>
          </p:txBody>
        </p:sp>
        <p:sp>
          <p:nvSpPr>
            <p:cNvPr id="349" name="Google Shape;349;p40"/>
            <p:cNvSpPr txBox="1"/>
            <p:nvPr/>
          </p:nvSpPr>
          <p:spPr>
            <a:xfrm rot="16200000">
              <a:off x="4461250" y="1815333"/>
              <a:ext cx="962700" cy="190381"/>
            </a:xfrm>
            <a:prstGeom prst="rect">
              <a:avLst/>
            </a:prstGeom>
            <a:noFill/>
            <a:ln>
              <a:noFill/>
            </a:ln>
          </p:spPr>
          <p:txBody>
            <a:bodyPr spcFirstLastPara="1" wrap="square" lIns="91425" tIns="45700" rIns="91425" bIns="45700" anchor="t" anchorCtr="0">
              <a:spAutoFit/>
            </a:bodyPr>
            <a:lstStyle/>
            <a:p>
              <a:r>
                <a:rPr lang="en-US" sz="1000" b="1">
                  <a:solidFill>
                    <a:srgbClr val="1C4587"/>
                  </a:solidFill>
                  <a:latin typeface="Inter"/>
                  <a:ea typeface="Inter"/>
                  <a:cs typeface="Inter"/>
                  <a:sym typeface="Inter"/>
                </a:rPr>
                <a:t>Node</a:t>
              </a:r>
              <a:endParaRPr sz="1000" b="1">
                <a:solidFill>
                  <a:srgbClr val="1C4587"/>
                </a:solidFill>
                <a:latin typeface="Inter"/>
                <a:ea typeface="Inter"/>
                <a:cs typeface="Inter"/>
                <a:sym typeface="Inter"/>
              </a:endParaRPr>
            </a:p>
          </p:txBody>
        </p:sp>
        <p:sp>
          <p:nvSpPr>
            <p:cNvPr id="350" name="Google Shape;350;p40"/>
            <p:cNvSpPr txBox="1"/>
            <p:nvPr/>
          </p:nvSpPr>
          <p:spPr>
            <a:xfrm rot="16200000">
              <a:off x="4080700" y="1820586"/>
              <a:ext cx="1150800" cy="190381"/>
            </a:xfrm>
            <a:prstGeom prst="rect">
              <a:avLst/>
            </a:prstGeom>
            <a:noFill/>
            <a:ln>
              <a:noFill/>
            </a:ln>
          </p:spPr>
          <p:txBody>
            <a:bodyPr spcFirstLastPara="1" wrap="square" lIns="91425" tIns="45700" rIns="91425" bIns="45700" anchor="t" anchorCtr="0">
              <a:spAutoFit/>
            </a:bodyPr>
            <a:lstStyle/>
            <a:p>
              <a:r>
                <a:rPr lang="en-US" sz="1000" b="1">
                  <a:solidFill>
                    <a:srgbClr val="1C4587"/>
                  </a:solidFill>
                  <a:latin typeface="Inter"/>
                  <a:ea typeface="Inter"/>
                  <a:cs typeface="Inter"/>
                  <a:sym typeface="Inter"/>
                </a:rPr>
                <a:t>Cluster</a:t>
              </a:r>
              <a:endParaRPr sz="1000" b="1">
                <a:solidFill>
                  <a:srgbClr val="1C4587"/>
                </a:solidFill>
                <a:latin typeface="Inter"/>
                <a:ea typeface="Inter"/>
                <a:cs typeface="Inter"/>
                <a:sym typeface="Inter"/>
              </a:endParaRPr>
            </a:p>
          </p:txBody>
        </p:sp>
        <p:sp>
          <p:nvSpPr>
            <p:cNvPr id="351" name="Google Shape;351;p40"/>
            <p:cNvSpPr/>
            <p:nvPr/>
          </p:nvSpPr>
          <p:spPr>
            <a:xfrm>
              <a:off x="6213700" y="1484175"/>
              <a:ext cx="437100" cy="871800"/>
            </a:xfrm>
            <a:prstGeom prst="rect">
              <a:avLst/>
            </a:prstGeom>
            <a:solidFill>
              <a:srgbClr val="FFF2CC"/>
            </a:solidFill>
            <a:ln w="9525" cap="flat" cmpd="sng">
              <a:solidFill>
                <a:srgbClr val="2867C5"/>
              </a:solidFill>
              <a:prstDash val="solid"/>
              <a:round/>
              <a:headEnd type="none" w="sm" len="sm"/>
              <a:tailEnd type="none" w="sm" len="sm"/>
            </a:ln>
          </p:spPr>
          <p:txBody>
            <a:bodyPr spcFirstLastPara="1" wrap="square" lIns="91425" tIns="45700" rIns="91425" bIns="45700" anchor="ctr" anchorCtr="0">
              <a:noAutofit/>
            </a:bodyPr>
            <a:lstStyle/>
            <a:p>
              <a:endParaRPr sz="1800">
                <a:solidFill>
                  <a:srgbClr val="FFFFFF"/>
                </a:solidFill>
                <a:latin typeface="Calibri"/>
                <a:ea typeface="Calibri"/>
                <a:cs typeface="Calibri"/>
                <a:sym typeface="Calibri"/>
              </a:endParaRPr>
            </a:p>
          </p:txBody>
        </p:sp>
        <p:sp>
          <p:nvSpPr>
            <p:cNvPr id="352" name="Google Shape;352;p40"/>
            <p:cNvSpPr/>
            <p:nvPr/>
          </p:nvSpPr>
          <p:spPr>
            <a:xfrm>
              <a:off x="6301904" y="1672603"/>
              <a:ext cx="260700" cy="360000"/>
            </a:xfrm>
            <a:prstGeom prst="rect">
              <a:avLst/>
            </a:prstGeom>
            <a:solidFill>
              <a:srgbClr val="8E7CC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355" name="Google Shape;355;p40"/>
          <p:cNvSpPr txBox="1"/>
          <p:nvPr/>
        </p:nvSpPr>
        <p:spPr>
          <a:xfrm>
            <a:off x="5093175" y="2096015"/>
            <a:ext cx="2538900" cy="631200"/>
          </a:xfrm>
          <a:prstGeom prst="rect">
            <a:avLst/>
          </a:prstGeom>
          <a:solidFill>
            <a:srgbClr val="D9EAD3"/>
          </a:solidFill>
          <a:ln>
            <a:noFill/>
          </a:ln>
        </p:spPr>
        <p:txBody>
          <a:bodyPr spcFirstLastPara="1" wrap="square" lIns="64000" tIns="5700" rIns="5700" bIns="5700" anchor="ctr" anchorCtr="0">
            <a:noAutofit/>
          </a:bodyPr>
          <a:lstStyle/>
          <a:p>
            <a:r>
              <a:rPr lang="en-US" sz="1200" b="1">
                <a:solidFill>
                  <a:srgbClr val="073763"/>
                </a:solidFill>
                <a:latin typeface="Inter"/>
                <a:ea typeface="Inter"/>
                <a:cs typeface="Inter"/>
                <a:sym typeface="Inter"/>
              </a:rPr>
              <a:t>Node</a:t>
            </a:r>
            <a:endParaRPr sz="1200" b="1">
              <a:solidFill>
                <a:srgbClr val="073763"/>
              </a:solidFill>
              <a:latin typeface="Inter"/>
              <a:ea typeface="Inter"/>
              <a:cs typeface="Inter"/>
              <a:sym typeface="Inter"/>
            </a:endParaRPr>
          </a:p>
          <a:p>
            <a:pPr marL="177796" lvl="2" indent="-114297">
              <a:buClr>
                <a:srgbClr val="073763"/>
              </a:buClr>
              <a:buSzPts val="1200"/>
              <a:buFont typeface="Inter"/>
              <a:buChar char="•"/>
            </a:pPr>
            <a:r>
              <a:rPr lang="en-US" sz="1200">
                <a:solidFill>
                  <a:srgbClr val="073763"/>
                </a:solidFill>
                <a:latin typeface="Inter"/>
                <a:ea typeface="Inter"/>
                <a:cs typeface="Inter"/>
                <a:sym typeface="Inter"/>
              </a:rPr>
              <a:t>Node Pressure </a:t>
            </a:r>
            <a:endParaRPr sz="1200">
              <a:solidFill>
                <a:srgbClr val="073763"/>
              </a:solidFill>
              <a:latin typeface="Inter"/>
              <a:ea typeface="Inter"/>
              <a:cs typeface="Inter"/>
              <a:sym typeface="Inter"/>
            </a:endParaRPr>
          </a:p>
        </p:txBody>
      </p:sp>
      <p:sp>
        <p:nvSpPr>
          <p:cNvPr id="356" name="Google Shape;356;p40"/>
          <p:cNvSpPr txBox="1"/>
          <p:nvPr/>
        </p:nvSpPr>
        <p:spPr>
          <a:xfrm>
            <a:off x="5093175" y="2804940"/>
            <a:ext cx="2538900" cy="983867"/>
          </a:xfrm>
          <a:prstGeom prst="rect">
            <a:avLst/>
          </a:prstGeom>
          <a:solidFill>
            <a:srgbClr val="FFF2CC"/>
          </a:solidFill>
          <a:ln>
            <a:noFill/>
          </a:ln>
        </p:spPr>
        <p:txBody>
          <a:bodyPr spcFirstLastPara="1" wrap="square" lIns="64000" tIns="5700" rIns="5700" bIns="5700" anchor="ctr" anchorCtr="0">
            <a:noAutofit/>
          </a:bodyPr>
          <a:lstStyle/>
          <a:p>
            <a:r>
              <a:rPr lang="en-US" sz="1200" b="1" dirty="0">
                <a:solidFill>
                  <a:srgbClr val="073763"/>
                </a:solidFill>
                <a:latin typeface="Inter"/>
                <a:ea typeface="Inter"/>
                <a:cs typeface="Inter"/>
                <a:sym typeface="Inter"/>
              </a:rPr>
              <a:t>Pod</a:t>
            </a:r>
            <a:endParaRPr sz="1200" b="1" dirty="0">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US" sz="1200" dirty="0">
                <a:solidFill>
                  <a:srgbClr val="073763"/>
                </a:solidFill>
                <a:latin typeface="Inter"/>
                <a:ea typeface="Inter"/>
                <a:cs typeface="Inter"/>
                <a:sym typeface="Inter"/>
              </a:rPr>
              <a:t>Failed Scheduling</a:t>
            </a:r>
            <a:endParaRPr lang="en-GB" sz="1200" b="1" dirty="0">
              <a:solidFill>
                <a:srgbClr val="073763"/>
              </a:solidFill>
              <a:latin typeface="Inter"/>
              <a:ea typeface="Inter"/>
              <a:cs typeface="Inter"/>
              <a:sym typeface="Inter"/>
            </a:endParaRPr>
          </a:p>
          <a:p>
            <a:pPr marL="177796" lvl="2" indent="-114297">
              <a:spcBef>
                <a:spcPts val="100"/>
              </a:spcBef>
              <a:buClr>
                <a:srgbClr val="073763"/>
              </a:buClr>
              <a:buSzPts val="1200"/>
              <a:buFont typeface="Inter"/>
              <a:buChar char="•"/>
            </a:pPr>
            <a:r>
              <a:rPr lang="en-GB" sz="1200" dirty="0">
                <a:solidFill>
                  <a:srgbClr val="073763"/>
                </a:solidFill>
                <a:latin typeface="Inter"/>
                <a:ea typeface="Inter"/>
                <a:cs typeface="Inter"/>
                <a:sym typeface="Inter"/>
              </a:rPr>
              <a:t>Eviction</a:t>
            </a:r>
          </a:p>
          <a:p>
            <a:pPr marL="177796" lvl="2" indent="-114297">
              <a:spcBef>
                <a:spcPts val="100"/>
              </a:spcBef>
              <a:buClr>
                <a:srgbClr val="073763"/>
              </a:buClr>
              <a:buSzPts val="1200"/>
              <a:buFont typeface="Inter"/>
              <a:buChar char="•"/>
            </a:pPr>
            <a:r>
              <a:rPr lang="en-GB" sz="1200" dirty="0">
                <a:solidFill>
                  <a:srgbClr val="073763"/>
                </a:solidFill>
                <a:latin typeface="Inter"/>
                <a:ea typeface="Inter"/>
                <a:cs typeface="Inter"/>
                <a:sym typeface="Inter"/>
              </a:rPr>
              <a:t>OOM kill events</a:t>
            </a:r>
          </a:p>
          <a:p>
            <a:pPr marL="177796" lvl="2" indent="-114297">
              <a:spcBef>
                <a:spcPts val="100"/>
              </a:spcBef>
              <a:buClr>
                <a:srgbClr val="073763"/>
              </a:buClr>
              <a:buSzPts val="1200"/>
              <a:buFont typeface="Inter"/>
              <a:buChar char="•"/>
            </a:pPr>
            <a:endParaRPr sz="1200" dirty="0">
              <a:solidFill>
                <a:srgbClr val="073763"/>
              </a:solidFill>
              <a:latin typeface="Inter"/>
              <a:ea typeface="Inter"/>
              <a:cs typeface="Inter"/>
              <a:sym typeface="Inter"/>
            </a:endParaRPr>
          </a:p>
        </p:txBody>
      </p:sp>
      <p:pic>
        <p:nvPicPr>
          <p:cNvPr id="357" name="Google Shape;357;p40"/>
          <p:cNvPicPr preferRelativeResize="0"/>
          <p:nvPr/>
        </p:nvPicPr>
        <p:blipFill rotWithShape="1">
          <a:blip r:embed="rId3">
            <a:alphaModFix/>
          </a:blip>
          <a:srcRect/>
          <a:stretch/>
        </p:blipFill>
        <p:spPr>
          <a:xfrm>
            <a:off x="6898836" y="154668"/>
            <a:ext cx="733239" cy="712217"/>
          </a:xfrm>
          <a:prstGeom prst="rect">
            <a:avLst/>
          </a:prstGeom>
          <a:noFill/>
          <a:ln>
            <a:noFill/>
          </a:ln>
        </p:spPr>
      </p:pic>
      <p:sp>
        <p:nvSpPr>
          <p:cNvPr id="358" name="Google Shape;358;p40"/>
          <p:cNvSpPr/>
          <p:nvPr/>
        </p:nvSpPr>
        <p:spPr>
          <a:xfrm>
            <a:off x="521544" y="2558669"/>
            <a:ext cx="760500" cy="769200"/>
          </a:xfrm>
          <a:prstGeom prst="ellipse">
            <a:avLst/>
          </a:prstGeom>
          <a:solidFill>
            <a:srgbClr val="F4CCCC"/>
          </a:solidFill>
          <a:ln>
            <a:noFill/>
          </a:ln>
        </p:spPr>
        <p:txBody>
          <a:bodyPr spcFirstLastPara="1" wrap="square" lIns="91425" tIns="91425" rIns="91425" bIns="91425" anchor="ctr" anchorCtr="0">
            <a:noAutofit/>
          </a:bodyPr>
          <a:lstStyle/>
          <a:p>
            <a:endParaRPr sz="1800"/>
          </a:p>
        </p:txBody>
      </p:sp>
      <p:pic>
        <p:nvPicPr>
          <p:cNvPr id="359" name="Google Shape;359;p40"/>
          <p:cNvPicPr preferRelativeResize="0"/>
          <p:nvPr/>
        </p:nvPicPr>
        <p:blipFill>
          <a:blip r:embed="rId4">
            <a:alphaModFix/>
          </a:blip>
          <a:stretch>
            <a:fillRect/>
          </a:stretch>
        </p:blipFill>
        <p:spPr>
          <a:xfrm>
            <a:off x="676344" y="2715415"/>
            <a:ext cx="450900" cy="450900"/>
          </a:xfrm>
          <a:prstGeom prst="rect">
            <a:avLst/>
          </a:prstGeom>
          <a:noFill/>
          <a:ln>
            <a:noFill/>
          </a:ln>
        </p:spPr>
      </p:pic>
      <p:cxnSp>
        <p:nvCxnSpPr>
          <p:cNvPr id="360" name="Google Shape;360;p40"/>
          <p:cNvCxnSpPr>
            <a:stCxn id="358" idx="6"/>
            <a:endCxn id="361" idx="1"/>
          </p:cNvCxnSpPr>
          <p:nvPr/>
        </p:nvCxnSpPr>
        <p:spPr>
          <a:xfrm>
            <a:off x="1282044" y="2943269"/>
            <a:ext cx="387900" cy="0"/>
          </a:xfrm>
          <a:prstGeom prst="straightConnector1">
            <a:avLst/>
          </a:prstGeom>
          <a:noFill/>
          <a:ln w="28575" cap="flat" cmpd="sng">
            <a:solidFill>
              <a:srgbClr val="E06666"/>
            </a:solidFill>
            <a:prstDash val="solid"/>
            <a:round/>
            <a:headEnd type="none" w="sm" len="sm"/>
            <a:tailEnd type="triangle" w="med" len="med"/>
          </a:ln>
        </p:spPr>
      </p:cxnSp>
      <p:sp>
        <p:nvSpPr>
          <p:cNvPr id="361" name="Google Shape;361;p40"/>
          <p:cNvSpPr/>
          <p:nvPr/>
        </p:nvSpPr>
        <p:spPr>
          <a:xfrm>
            <a:off x="1669919" y="2097707"/>
            <a:ext cx="3258000" cy="1691100"/>
          </a:xfrm>
          <a:prstGeom prst="roundRect">
            <a:avLst>
              <a:gd name="adj" fmla="val 10364"/>
            </a:avLst>
          </a:prstGeom>
          <a:noFill/>
          <a:ln w="9525" cap="flat" cmpd="sng">
            <a:solidFill>
              <a:srgbClr val="326CE5"/>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53" name="Google Shape;353;p40"/>
          <p:cNvPicPr preferRelativeResize="0"/>
          <p:nvPr/>
        </p:nvPicPr>
        <p:blipFill>
          <a:blip r:embed="rId5">
            <a:alphaModFix/>
          </a:blip>
          <a:stretch>
            <a:fillRect/>
          </a:stretch>
        </p:blipFill>
        <p:spPr>
          <a:xfrm>
            <a:off x="1294111" y="1747648"/>
            <a:ext cx="813950" cy="813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title"/>
          </p:nvPr>
        </p:nvSpPr>
        <p:spPr/>
        <p:txBody>
          <a:bodyPr spcFirstLastPara="1" lIns="0" tIns="0" rIns="0" bIns="0" anchor="b" anchorCtr="0">
            <a:normAutofit/>
          </a:bodyPr>
          <a:lstStyle/>
          <a:p>
            <a:pPr marL="0" marR="0" lvl="0" indent="0" rtl="0">
              <a:spcBef>
                <a:spcPts val="0"/>
              </a:spcBef>
              <a:spcAft>
                <a:spcPts val="0"/>
              </a:spcAft>
              <a:buClr>
                <a:schemeClr val="accent3"/>
              </a:buClr>
              <a:buSzPts val="3200"/>
              <a:buFont typeface="Arial"/>
              <a:buNone/>
            </a:pPr>
            <a:r>
              <a:rPr lang="en-GB"/>
              <a:t>What kind of experiments for K8s</a:t>
            </a:r>
            <a:endParaRPr lang="en-GB" b="1" i="0" u="none" strike="noStrike" cap="none"/>
          </a:p>
        </p:txBody>
      </p:sp>
    </p:spTree>
    <p:extLst>
      <p:ext uri="{BB962C8B-B14F-4D97-AF65-F5344CB8AC3E}">
        <p14:creationId xmlns:p14="http://schemas.microsoft.com/office/powerpoint/2010/main" val="3487342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50507-EB74-4C38-A3B1-CE0886F6FDB7}"/>
              </a:ext>
            </a:extLst>
          </p:cNvPr>
          <p:cNvSpPr>
            <a:spLocks noGrp="1"/>
          </p:cNvSpPr>
          <p:nvPr>
            <p:ph type="title"/>
          </p:nvPr>
        </p:nvSpPr>
        <p:spPr/>
        <p:txBody>
          <a:bodyPr>
            <a:normAutofit/>
          </a:bodyPr>
          <a:lstStyle/>
          <a:p>
            <a:r>
              <a:rPr lang="en-US" dirty="0"/>
              <a:t>Eviction and Maintenance 	</a:t>
            </a:r>
          </a:p>
        </p:txBody>
      </p:sp>
      <p:sp>
        <p:nvSpPr>
          <p:cNvPr id="2" name="Text Placeholder 1">
            <a:extLst>
              <a:ext uri="{FF2B5EF4-FFF2-40B4-BE49-F238E27FC236}">
                <a16:creationId xmlns:a16="http://schemas.microsoft.com/office/drawing/2014/main" id="{CAC8331D-9E41-498D-B9DA-086B6F45D0C9}"/>
              </a:ext>
            </a:extLst>
          </p:cNvPr>
          <p:cNvSpPr>
            <a:spLocks noGrp="1"/>
          </p:cNvSpPr>
          <p:nvPr>
            <p:ph type="body" sz="quarter" idx="10"/>
          </p:nvPr>
        </p:nvSpPr>
        <p:spPr/>
        <p:txBody>
          <a:bodyPr/>
          <a:lstStyle/>
          <a:p>
            <a:endParaRPr lang="en-GB" dirty="0"/>
          </a:p>
        </p:txBody>
      </p:sp>
      <p:grpSp>
        <p:nvGrpSpPr>
          <p:cNvPr id="12" name="Group 11">
            <a:extLst>
              <a:ext uri="{FF2B5EF4-FFF2-40B4-BE49-F238E27FC236}">
                <a16:creationId xmlns:a16="http://schemas.microsoft.com/office/drawing/2014/main" id="{5D097A6F-D396-4ED8-8BCE-1F00B7FBD4B7}"/>
              </a:ext>
            </a:extLst>
          </p:cNvPr>
          <p:cNvGrpSpPr/>
          <p:nvPr/>
        </p:nvGrpSpPr>
        <p:grpSpPr>
          <a:xfrm>
            <a:off x="5388768" y="3833678"/>
            <a:ext cx="2196845" cy="1112639"/>
            <a:chOff x="673608" y="3840520"/>
            <a:chExt cx="3461985" cy="1671531"/>
          </a:xfrm>
        </p:grpSpPr>
        <p:sp>
          <p:nvSpPr>
            <p:cNvPr id="5" name="Flowchart: Alternate Process 4">
              <a:extLst>
                <a:ext uri="{FF2B5EF4-FFF2-40B4-BE49-F238E27FC236}">
                  <a16:creationId xmlns:a16="http://schemas.microsoft.com/office/drawing/2014/main" id="{AC8F8B2A-BDA5-4062-967A-B12476129AEA}"/>
                </a:ext>
              </a:extLst>
            </p:cNvPr>
            <p:cNvSpPr/>
            <p:nvPr/>
          </p:nvSpPr>
          <p:spPr>
            <a:xfrm>
              <a:off x="993622" y="4277998"/>
              <a:ext cx="3141971" cy="1234053"/>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p>
          </p:txBody>
        </p:sp>
        <p:pic>
          <p:nvPicPr>
            <p:cNvPr id="6" name="Picture 5" descr="Icon&#10;&#10;Description automatically generated">
              <a:extLst>
                <a:ext uri="{FF2B5EF4-FFF2-40B4-BE49-F238E27FC236}">
                  <a16:creationId xmlns:a16="http://schemas.microsoft.com/office/drawing/2014/main" id="{00649C3C-2F8F-4B8A-941F-460B08272969}"/>
                </a:ext>
              </a:extLst>
            </p:cNvPr>
            <p:cNvPicPr>
              <a:picLocks noChangeAspect="1"/>
            </p:cNvPicPr>
            <p:nvPr/>
          </p:nvPicPr>
          <p:blipFill>
            <a:blip r:embed="rId3"/>
            <a:stretch>
              <a:fillRect/>
            </a:stretch>
          </p:blipFill>
          <p:spPr>
            <a:xfrm>
              <a:off x="673608" y="3840520"/>
              <a:ext cx="1014109" cy="984530"/>
            </a:xfrm>
            <a:prstGeom prst="rect">
              <a:avLst/>
            </a:prstGeom>
            <a:ln>
              <a:noFill/>
            </a:ln>
          </p:spPr>
        </p:pic>
      </p:grpSp>
      <p:sp>
        <p:nvSpPr>
          <p:cNvPr id="14" name="Flowchart: Alternate Process 13">
            <a:extLst>
              <a:ext uri="{FF2B5EF4-FFF2-40B4-BE49-F238E27FC236}">
                <a16:creationId xmlns:a16="http://schemas.microsoft.com/office/drawing/2014/main" id="{B7AFFDB2-1117-45D7-834E-117803006809}"/>
              </a:ext>
            </a:extLst>
          </p:cNvPr>
          <p:cNvSpPr/>
          <p:nvPr/>
        </p:nvSpPr>
        <p:spPr>
          <a:xfrm>
            <a:off x="5552025" y="2884934"/>
            <a:ext cx="1993776" cy="821435"/>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p>
        </p:txBody>
      </p:sp>
      <p:pic>
        <p:nvPicPr>
          <p:cNvPr id="15" name="Picture 14" descr="Icon&#10;&#10;Description automatically generated">
            <a:extLst>
              <a:ext uri="{FF2B5EF4-FFF2-40B4-BE49-F238E27FC236}">
                <a16:creationId xmlns:a16="http://schemas.microsoft.com/office/drawing/2014/main" id="{DF2F390D-B3E0-4FD7-9C21-BBD36E979719}"/>
              </a:ext>
            </a:extLst>
          </p:cNvPr>
          <p:cNvPicPr>
            <a:picLocks noChangeAspect="1"/>
          </p:cNvPicPr>
          <p:nvPr/>
        </p:nvPicPr>
        <p:blipFill>
          <a:blip r:embed="rId3"/>
          <a:stretch>
            <a:fillRect/>
          </a:stretch>
        </p:blipFill>
        <p:spPr>
          <a:xfrm>
            <a:off x="5348956" y="2593730"/>
            <a:ext cx="643516" cy="655343"/>
          </a:xfrm>
          <a:prstGeom prst="rect">
            <a:avLst/>
          </a:prstGeom>
        </p:spPr>
      </p:pic>
      <p:grpSp>
        <p:nvGrpSpPr>
          <p:cNvPr id="16" name="Group 15">
            <a:extLst>
              <a:ext uri="{FF2B5EF4-FFF2-40B4-BE49-F238E27FC236}">
                <a16:creationId xmlns:a16="http://schemas.microsoft.com/office/drawing/2014/main" id="{61EBD8B2-6BE0-4B73-9727-A31FD58F1788}"/>
              </a:ext>
            </a:extLst>
          </p:cNvPr>
          <p:cNvGrpSpPr/>
          <p:nvPr/>
        </p:nvGrpSpPr>
        <p:grpSpPr>
          <a:xfrm>
            <a:off x="5388768" y="1404779"/>
            <a:ext cx="2196845" cy="1112639"/>
            <a:chOff x="673608" y="3840520"/>
            <a:chExt cx="3461985" cy="1671531"/>
          </a:xfrm>
        </p:grpSpPr>
        <p:sp>
          <p:nvSpPr>
            <p:cNvPr id="17" name="Flowchart: Alternate Process 16">
              <a:extLst>
                <a:ext uri="{FF2B5EF4-FFF2-40B4-BE49-F238E27FC236}">
                  <a16:creationId xmlns:a16="http://schemas.microsoft.com/office/drawing/2014/main" id="{3A08C258-5A0C-45FB-B786-8532D323E129}"/>
                </a:ext>
              </a:extLst>
            </p:cNvPr>
            <p:cNvSpPr/>
            <p:nvPr/>
          </p:nvSpPr>
          <p:spPr>
            <a:xfrm>
              <a:off x="993622" y="4277998"/>
              <a:ext cx="3141971" cy="1234053"/>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p>
          </p:txBody>
        </p:sp>
        <p:pic>
          <p:nvPicPr>
            <p:cNvPr id="18" name="Picture 17" descr="Icon&#10;&#10;Description automatically generated">
              <a:extLst>
                <a:ext uri="{FF2B5EF4-FFF2-40B4-BE49-F238E27FC236}">
                  <a16:creationId xmlns:a16="http://schemas.microsoft.com/office/drawing/2014/main" id="{A932019B-E0EB-4162-AC0A-2B70FB9F6BF2}"/>
                </a:ext>
              </a:extLst>
            </p:cNvPr>
            <p:cNvPicPr>
              <a:picLocks noChangeAspect="1"/>
            </p:cNvPicPr>
            <p:nvPr/>
          </p:nvPicPr>
          <p:blipFill>
            <a:blip r:embed="rId3"/>
            <a:stretch>
              <a:fillRect/>
            </a:stretch>
          </p:blipFill>
          <p:spPr>
            <a:xfrm>
              <a:off x="673608" y="3840520"/>
              <a:ext cx="1014109" cy="984530"/>
            </a:xfrm>
            <a:prstGeom prst="rect">
              <a:avLst/>
            </a:prstGeom>
            <a:ln>
              <a:noFill/>
            </a:ln>
          </p:spPr>
        </p:pic>
      </p:grpSp>
      <p:sp>
        <p:nvSpPr>
          <p:cNvPr id="19" name="Text Placeholder 3">
            <a:extLst>
              <a:ext uri="{FF2B5EF4-FFF2-40B4-BE49-F238E27FC236}">
                <a16:creationId xmlns:a16="http://schemas.microsoft.com/office/drawing/2014/main" id="{2A207CE1-3A90-47BF-9DC2-C3982B7C8B46}"/>
              </a:ext>
            </a:extLst>
          </p:cNvPr>
          <p:cNvSpPr txBox="1">
            <a:spLocks/>
          </p:cNvSpPr>
          <p:nvPr/>
        </p:nvSpPr>
        <p:spPr>
          <a:xfrm>
            <a:off x="-148305" y="1246972"/>
            <a:ext cx="7886700" cy="49376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indent="-342900">
              <a:lnSpc>
                <a:spcPct val="115000"/>
              </a:lnSpc>
              <a:buClr>
                <a:schemeClr val="dk1"/>
              </a:buClr>
              <a:buSzPts val="1800"/>
              <a:buFont typeface="Poppins"/>
              <a:buChar char="●"/>
              <a:defRPr sz="1800">
                <a:solidFill>
                  <a:schemeClr val="dk1"/>
                </a:solidFill>
                <a:latin typeface="Poppins"/>
                <a:ea typeface="Poppins"/>
                <a:cs typeface="Poppins"/>
                <a:sym typeface="Poppins"/>
              </a:defRPr>
            </a:lvl1pPr>
            <a:lvl2pPr marL="914400" indent="-317500">
              <a:lnSpc>
                <a:spcPct val="115000"/>
              </a:lnSpc>
              <a:buClr>
                <a:schemeClr val="dk1"/>
              </a:buClr>
              <a:buSzPts val="1400"/>
              <a:buFont typeface="Poppins"/>
              <a:buChar char="○"/>
              <a:defRPr>
                <a:solidFill>
                  <a:schemeClr val="dk1"/>
                </a:solidFill>
                <a:latin typeface="Poppins"/>
                <a:ea typeface="Poppins"/>
                <a:cs typeface="Poppins"/>
                <a:sym typeface="Poppins"/>
              </a:defRPr>
            </a:lvl2pPr>
            <a:lvl3pPr marL="1371600" indent="-317500">
              <a:lnSpc>
                <a:spcPct val="115000"/>
              </a:lnSpc>
              <a:buClr>
                <a:schemeClr val="dk1"/>
              </a:buClr>
              <a:buSzPts val="1400"/>
              <a:buFont typeface="Poppins"/>
              <a:buChar char="■"/>
              <a:defRPr>
                <a:solidFill>
                  <a:schemeClr val="dk1"/>
                </a:solidFill>
                <a:latin typeface="Poppins"/>
                <a:ea typeface="Poppins"/>
                <a:cs typeface="Poppins"/>
                <a:sym typeface="Poppins"/>
              </a:defRPr>
            </a:lvl3pPr>
            <a:lvl4pPr marL="1828800" indent="-317500">
              <a:lnSpc>
                <a:spcPct val="115000"/>
              </a:lnSpc>
              <a:buClr>
                <a:schemeClr val="dk1"/>
              </a:buClr>
              <a:buSzPts val="1400"/>
              <a:buFont typeface="Poppins"/>
              <a:buChar char="●"/>
              <a:defRPr>
                <a:solidFill>
                  <a:schemeClr val="dk1"/>
                </a:solidFill>
                <a:latin typeface="Poppins"/>
                <a:ea typeface="Poppins"/>
                <a:cs typeface="Poppins"/>
                <a:sym typeface="Poppins"/>
              </a:defRPr>
            </a:lvl4pPr>
            <a:lvl5pPr marL="2286000" indent="-317500">
              <a:lnSpc>
                <a:spcPct val="115000"/>
              </a:lnSpc>
              <a:buClr>
                <a:schemeClr val="dk1"/>
              </a:buClr>
              <a:buSzPts val="1400"/>
              <a:buFont typeface="Poppins"/>
              <a:buChar char="○"/>
              <a:defRPr>
                <a:solidFill>
                  <a:schemeClr val="dk1"/>
                </a:solidFill>
                <a:latin typeface="Poppins"/>
                <a:ea typeface="Poppins"/>
                <a:cs typeface="Poppins"/>
                <a:sym typeface="Poppins"/>
              </a:defRPr>
            </a:lvl5pPr>
            <a:lvl6pPr marL="2743200" indent="-317500">
              <a:lnSpc>
                <a:spcPct val="115000"/>
              </a:lnSpc>
              <a:buClr>
                <a:schemeClr val="dk1"/>
              </a:buClr>
              <a:buSzPts val="1400"/>
              <a:buFont typeface="Poppins"/>
              <a:buChar char="■"/>
              <a:defRPr>
                <a:solidFill>
                  <a:schemeClr val="dk1"/>
                </a:solidFill>
                <a:latin typeface="Poppins"/>
                <a:ea typeface="Poppins"/>
                <a:cs typeface="Poppins"/>
                <a:sym typeface="Poppins"/>
              </a:defRPr>
            </a:lvl6pPr>
            <a:lvl7pPr marL="3200400" indent="-317500">
              <a:lnSpc>
                <a:spcPct val="115000"/>
              </a:lnSpc>
              <a:buClr>
                <a:schemeClr val="dk1"/>
              </a:buClr>
              <a:buSzPts val="1400"/>
              <a:buFont typeface="Poppins"/>
              <a:buChar char="●"/>
              <a:defRPr>
                <a:solidFill>
                  <a:schemeClr val="dk1"/>
                </a:solidFill>
                <a:latin typeface="Poppins"/>
                <a:ea typeface="Poppins"/>
                <a:cs typeface="Poppins"/>
                <a:sym typeface="Poppins"/>
              </a:defRPr>
            </a:lvl7pPr>
            <a:lvl8pPr marL="3657600" indent="-317500">
              <a:lnSpc>
                <a:spcPct val="115000"/>
              </a:lnSpc>
              <a:buClr>
                <a:schemeClr val="dk1"/>
              </a:buClr>
              <a:buSzPts val="1400"/>
              <a:buFont typeface="Poppins"/>
              <a:buChar char="○"/>
              <a:defRPr>
                <a:solidFill>
                  <a:schemeClr val="dk1"/>
                </a:solidFill>
                <a:latin typeface="Poppins"/>
                <a:ea typeface="Poppins"/>
                <a:cs typeface="Poppins"/>
                <a:sym typeface="Poppins"/>
              </a:defRPr>
            </a:lvl8pPr>
            <a:lvl9pPr marL="4114800" indent="-317500">
              <a:lnSpc>
                <a:spcPct val="115000"/>
              </a:lnSpc>
              <a:buClr>
                <a:schemeClr val="dk1"/>
              </a:buClr>
              <a:buSzPts val="1400"/>
              <a:buFont typeface="Poppins"/>
              <a:buChar char="■"/>
              <a:defRPr>
                <a:solidFill>
                  <a:schemeClr val="dk1"/>
                </a:solidFill>
                <a:latin typeface="Poppins"/>
                <a:ea typeface="Poppins"/>
                <a:cs typeface="Poppins"/>
                <a:sym typeface="Poppins"/>
              </a:defRPr>
            </a:lvl9pPr>
          </a:lstStyle>
          <a:p>
            <a:pPr lvl="1"/>
            <a:r>
              <a:rPr lang="en-US" sz="1800" dirty="0"/>
              <a:t>Node Drain</a:t>
            </a:r>
          </a:p>
          <a:p>
            <a:pPr lvl="1"/>
            <a:endParaRPr lang="en-US" sz="1800" dirty="0"/>
          </a:p>
        </p:txBody>
      </p:sp>
      <p:sp>
        <p:nvSpPr>
          <p:cNvPr id="20" name="Multiplication Sign 19">
            <a:extLst>
              <a:ext uri="{FF2B5EF4-FFF2-40B4-BE49-F238E27FC236}">
                <a16:creationId xmlns:a16="http://schemas.microsoft.com/office/drawing/2014/main" id="{59BFD764-6B2A-4DF9-946F-824F7287339E}"/>
              </a:ext>
            </a:extLst>
          </p:cNvPr>
          <p:cNvSpPr/>
          <p:nvPr/>
        </p:nvSpPr>
        <p:spPr>
          <a:xfrm>
            <a:off x="5732715" y="1059915"/>
            <a:ext cx="1852898" cy="2054402"/>
          </a:xfrm>
          <a:prstGeom prst="mathMultiply">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2" name="Text Placeholder 3">
            <a:extLst>
              <a:ext uri="{FF2B5EF4-FFF2-40B4-BE49-F238E27FC236}">
                <a16:creationId xmlns:a16="http://schemas.microsoft.com/office/drawing/2014/main" id="{BAA37884-E87A-4FE9-B492-90656444A370}"/>
              </a:ext>
            </a:extLst>
          </p:cNvPr>
          <p:cNvSpPr txBox="1">
            <a:spLocks/>
          </p:cNvSpPr>
          <p:nvPr/>
        </p:nvSpPr>
        <p:spPr>
          <a:xfrm>
            <a:off x="-148305" y="1780678"/>
            <a:ext cx="7886700" cy="1116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42900">
              <a:lnSpc>
                <a:spcPct val="115000"/>
              </a:lnSpc>
              <a:buClr>
                <a:schemeClr val="dk1"/>
              </a:buClr>
              <a:buSzPts val="1800"/>
              <a:buFont typeface="Poppins"/>
              <a:buChar char="●"/>
              <a:defRPr sz="1800">
                <a:solidFill>
                  <a:schemeClr val="dk1"/>
                </a:solidFill>
                <a:latin typeface="Poppins"/>
                <a:ea typeface="Poppins"/>
                <a:cs typeface="Poppins"/>
              </a:defRPr>
            </a:lvl1pPr>
            <a:lvl2pPr marL="914400" indent="-317500">
              <a:lnSpc>
                <a:spcPct val="115000"/>
              </a:lnSpc>
              <a:buClr>
                <a:schemeClr val="dk1"/>
              </a:buClr>
              <a:buSzPts val="1400"/>
              <a:buFont typeface="Poppins"/>
              <a:buChar char="○"/>
              <a:defRPr>
                <a:solidFill>
                  <a:schemeClr val="dk1"/>
                </a:solidFill>
                <a:latin typeface="Poppins"/>
                <a:ea typeface="Poppins"/>
                <a:cs typeface="Poppins"/>
              </a:defRPr>
            </a:lvl2pPr>
            <a:lvl3pPr marL="1371600" indent="-317500">
              <a:lnSpc>
                <a:spcPct val="115000"/>
              </a:lnSpc>
              <a:buClr>
                <a:schemeClr val="dk1"/>
              </a:buClr>
              <a:buSzPts val="1400"/>
              <a:buFont typeface="Poppins"/>
              <a:buChar char="■"/>
              <a:defRPr>
                <a:solidFill>
                  <a:schemeClr val="dk1"/>
                </a:solidFill>
                <a:latin typeface="Poppins"/>
                <a:ea typeface="Poppins"/>
                <a:cs typeface="Poppins"/>
              </a:defRPr>
            </a:lvl3pPr>
            <a:lvl4pPr marL="1828800" indent="-317500">
              <a:lnSpc>
                <a:spcPct val="115000"/>
              </a:lnSpc>
              <a:buClr>
                <a:schemeClr val="dk1"/>
              </a:buClr>
              <a:buSzPts val="1400"/>
              <a:buFont typeface="Poppins"/>
              <a:buChar char="●"/>
              <a:defRPr>
                <a:solidFill>
                  <a:schemeClr val="dk1"/>
                </a:solidFill>
                <a:latin typeface="Poppins"/>
                <a:ea typeface="Poppins"/>
                <a:cs typeface="Poppins"/>
              </a:defRPr>
            </a:lvl4pPr>
            <a:lvl5pPr marL="2286000" indent="-317500">
              <a:lnSpc>
                <a:spcPct val="115000"/>
              </a:lnSpc>
              <a:buClr>
                <a:schemeClr val="dk1"/>
              </a:buClr>
              <a:buSzPts val="1400"/>
              <a:buFont typeface="Poppins"/>
              <a:buChar char="○"/>
              <a:defRPr>
                <a:solidFill>
                  <a:schemeClr val="dk1"/>
                </a:solidFill>
                <a:latin typeface="Poppins"/>
                <a:ea typeface="Poppins"/>
                <a:cs typeface="Poppins"/>
              </a:defRPr>
            </a:lvl5pPr>
            <a:lvl6pPr marL="2743200" indent="-317500">
              <a:lnSpc>
                <a:spcPct val="115000"/>
              </a:lnSpc>
              <a:buClr>
                <a:schemeClr val="dk1"/>
              </a:buClr>
              <a:buSzPts val="1400"/>
              <a:buFont typeface="Poppins"/>
              <a:buChar char="■"/>
              <a:defRPr>
                <a:solidFill>
                  <a:schemeClr val="dk1"/>
                </a:solidFill>
                <a:latin typeface="Poppins"/>
                <a:ea typeface="Poppins"/>
                <a:cs typeface="Poppins"/>
              </a:defRPr>
            </a:lvl6pPr>
            <a:lvl7pPr marL="3200400" indent="-317500">
              <a:lnSpc>
                <a:spcPct val="115000"/>
              </a:lnSpc>
              <a:buClr>
                <a:schemeClr val="dk1"/>
              </a:buClr>
              <a:buSzPts val="1400"/>
              <a:buFont typeface="Poppins"/>
              <a:buChar char="●"/>
              <a:defRPr>
                <a:solidFill>
                  <a:schemeClr val="dk1"/>
                </a:solidFill>
                <a:latin typeface="Poppins"/>
                <a:ea typeface="Poppins"/>
                <a:cs typeface="Poppins"/>
              </a:defRPr>
            </a:lvl7pPr>
            <a:lvl8pPr marL="3657600" indent="-317500">
              <a:lnSpc>
                <a:spcPct val="115000"/>
              </a:lnSpc>
              <a:buClr>
                <a:schemeClr val="dk1"/>
              </a:buClr>
              <a:buSzPts val="1400"/>
              <a:buFont typeface="Poppins"/>
              <a:buChar char="○"/>
              <a:defRPr>
                <a:solidFill>
                  <a:schemeClr val="dk1"/>
                </a:solidFill>
                <a:latin typeface="Poppins"/>
                <a:ea typeface="Poppins"/>
                <a:cs typeface="Poppins"/>
              </a:defRPr>
            </a:lvl8pPr>
            <a:lvl9pPr marL="4114800" indent="-317500">
              <a:lnSpc>
                <a:spcPct val="115000"/>
              </a:lnSpc>
              <a:buClr>
                <a:schemeClr val="dk1"/>
              </a:buClr>
              <a:buSzPts val="1400"/>
              <a:buFont typeface="Poppins"/>
              <a:buChar char="■"/>
              <a:defRPr>
                <a:solidFill>
                  <a:schemeClr val="dk1"/>
                </a:solidFill>
                <a:latin typeface="Poppins"/>
                <a:ea typeface="Poppins"/>
                <a:cs typeface="Poppins"/>
              </a:defRPr>
            </a:lvl9pPr>
          </a:lstStyle>
          <a:p>
            <a:pPr lvl="1"/>
            <a:r>
              <a:rPr lang="en-US" sz="1800" dirty="0"/>
              <a:t>Simulate Node pressure by</a:t>
            </a:r>
          </a:p>
          <a:p>
            <a:pPr lvl="2"/>
            <a:r>
              <a:rPr lang="en-US" sz="1800" dirty="0"/>
              <a:t>Generate CPU stress on the nodes</a:t>
            </a:r>
          </a:p>
          <a:p>
            <a:pPr lvl="2"/>
            <a:r>
              <a:rPr lang="en-US" sz="1800" dirty="0"/>
              <a:t>Generate Memory use on the nodes</a:t>
            </a:r>
          </a:p>
          <a:p>
            <a:pPr lvl="1"/>
            <a:endParaRPr lang="en-US" sz="1800" dirty="0"/>
          </a:p>
        </p:txBody>
      </p:sp>
      <p:pic>
        <p:nvPicPr>
          <p:cNvPr id="23" name="Picture 22">
            <a:extLst>
              <a:ext uri="{FF2B5EF4-FFF2-40B4-BE49-F238E27FC236}">
                <a16:creationId xmlns:a16="http://schemas.microsoft.com/office/drawing/2014/main" id="{A65AB9C0-9507-456D-B694-1BE3920AAA0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7011594" y="4379745"/>
            <a:ext cx="393329" cy="388489"/>
          </a:xfrm>
          <a:prstGeom prst="rect">
            <a:avLst/>
          </a:prstGeom>
        </p:spPr>
      </p:pic>
      <p:pic>
        <p:nvPicPr>
          <p:cNvPr id="24" name="Picture 23">
            <a:extLst>
              <a:ext uri="{FF2B5EF4-FFF2-40B4-BE49-F238E27FC236}">
                <a16:creationId xmlns:a16="http://schemas.microsoft.com/office/drawing/2014/main" id="{92F9C92E-E13E-4B33-BC87-162B8442F4C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515803" y="4379746"/>
            <a:ext cx="393329" cy="388489"/>
          </a:xfrm>
          <a:prstGeom prst="rect">
            <a:avLst/>
          </a:prstGeom>
        </p:spPr>
      </p:pic>
      <p:pic>
        <p:nvPicPr>
          <p:cNvPr id="25" name="Picture 24">
            <a:extLst>
              <a:ext uri="{FF2B5EF4-FFF2-40B4-BE49-F238E27FC236}">
                <a16:creationId xmlns:a16="http://schemas.microsoft.com/office/drawing/2014/main" id="{0F861137-62A8-489E-9E4B-BEC23C1651A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870946" y="3152473"/>
            <a:ext cx="393329" cy="388489"/>
          </a:xfrm>
          <a:prstGeom prst="rect">
            <a:avLst/>
          </a:prstGeom>
        </p:spPr>
      </p:pic>
      <p:pic>
        <p:nvPicPr>
          <p:cNvPr id="26" name="Picture 25">
            <a:extLst>
              <a:ext uri="{FF2B5EF4-FFF2-40B4-BE49-F238E27FC236}">
                <a16:creationId xmlns:a16="http://schemas.microsoft.com/office/drawing/2014/main" id="{3FC6E346-1859-4DFC-9016-9F0F07164F1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367958" y="3156287"/>
            <a:ext cx="393329" cy="388489"/>
          </a:xfrm>
          <a:prstGeom prst="rect">
            <a:avLst/>
          </a:prstGeom>
        </p:spPr>
      </p:pic>
      <p:pic>
        <p:nvPicPr>
          <p:cNvPr id="27" name="Picture 26">
            <a:extLst>
              <a:ext uri="{FF2B5EF4-FFF2-40B4-BE49-F238E27FC236}">
                <a16:creationId xmlns:a16="http://schemas.microsoft.com/office/drawing/2014/main" id="{4C11E78E-81C8-4378-B4B4-AAB424BCF89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5890963" y="3152474"/>
            <a:ext cx="393329" cy="388489"/>
          </a:xfrm>
          <a:prstGeom prst="rect">
            <a:avLst/>
          </a:prstGeom>
        </p:spPr>
      </p:pic>
      <p:grpSp>
        <p:nvGrpSpPr>
          <p:cNvPr id="21" name="Google Shape;1240;p165">
            <a:extLst>
              <a:ext uri="{FF2B5EF4-FFF2-40B4-BE49-F238E27FC236}">
                <a16:creationId xmlns:a16="http://schemas.microsoft.com/office/drawing/2014/main" id="{0C10C1D4-00D2-48AA-B79F-6D5943A46823}"/>
              </a:ext>
            </a:extLst>
          </p:cNvPr>
          <p:cNvGrpSpPr/>
          <p:nvPr/>
        </p:nvGrpSpPr>
        <p:grpSpPr>
          <a:xfrm>
            <a:off x="3827418" y="3432357"/>
            <a:ext cx="1125807" cy="938328"/>
            <a:chOff x="107504" y="2132856"/>
            <a:chExt cx="2554605" cy="2172876"/>
          </a:xfrm>
        </p:grpSpPr>
        <p:pic>
          <p:nvPicPr>
            <p:cNvPr id="46" name="Google Shape;1241;p165">
              <a:extLst>
                <a:ext uri="{FF2B5EF4-FFF2-40B4-BE49-F238E27FC236}">
                  <a16:creationId xmlns:a16="http://schemas.microsoft.com/office/drawing/2014/main" id="{B39857B0-EC25-49C9-AFB0-299BA43C5852}"/>
                </a:ext>
              </a:extLst>
            </p:cNvPr>
            <p:cNvPicPr preferRelativeResize="0"/>
            <p:nvPr/>
          </p:nvPicPr>
          <p:blipFill rotWithShape="1">
            <a:blip r:embed="rId6">
              <a:alphaModFix/>
            </a:blip>
            <a:srcRect/>
            <a:stretch/>
          </p:blipFill>
          <p:spPr>
            <a:xfrm>
              <a:off x="431412" y="2504995"/>
              <a:ext cx="1828449" cy="1267724"/>
            </a:xfrm>
            <a:prstGeom prst="rect">
              <a:avLst/>
            </a:prstGeom>
            <a:noFill/>
            <a:ln>
              <a:noFill/>
            </a:ln>
          </p:spPr>
        </p:pic>
        <p:cxnSp>
          <p:nvCxnSpPr>
            <p:cNvPr id="47" name="Google Shape;1242;p165">
              <a:extLst>
                <a:ext uri="{FF2B5EF4-FFF2-40B4-BE49-F238E27FC236}">
                  <a16:creationId xmlns:a16="http://schemas.microsoft.com/office/drawing/2014/main" id="{B575C7A2-01F2-416E-8C7D-A26529504545}"/>
                </a:ext>
              </a:extLst>
            </p:cNvPr>
            <p:cNvCxnSpPr/>
            <p:nvPr/>
          </p:nvCxnSpPr>
          <p:spPr>
            <a:xfrm>
              <a:off x="179512" y="3774232"/>
              <a:ext cx="2304000" cy="0"/>
            </a:xfrm>
            <a:prstGeom prst="straightConnector1">
              <a:avLst/>
            </a:prstGeom>
            <a:noFill/>
            <a:ln w="9525" cap="flat" cmpd="sng">
              <a:solidFill>
                <a:srgbClr val="8296B9"/>
              </a:solidFill>
              <a:prstDash val="solid"/>
              <a:round/>
              <a:headEnd type="none" w="sm" len="sm"/>
              <a:tailEnd type="none" w="sm" len="sm"/>
            </a:ln>
          </p:spPr>
        </p:cxnSp>
        <p:grpSp>
          <p:nvGrpSpPr>
            <p:cNvPr id="48" name="Google Shape;1243;p165">
              <a:extLst>
                <a:ext uri="{FF2B5EF4-FFF2-40B4-BE49-F238E27FC236}">
                  <a16:creationId xmlns:a16="http://schemas.microsoft.com/office/drawing/2014/main" id="{26110F8A-4D7B-4D41-89AE-84AED591F25A}"/>
                </a:ext>
              </a:extLst>
            </p:cNvPr>
            <p:cNvGrpSpPr/>
            <p:nvPr/>
          </p:nvGrpSpPr>
          <p:grpSpPr>
            <a:xfrm>
              <a:off x="431412" y="3701700"/>
              <a:ext cx="1800200" cy="144540"/>
              <a:chOff x="539552" y="4796628"/>
              <a:chExt cx="1800200" cy="144540"/>
            </a:xfrm>
          </p:grpSpPr>
          <p:cxnSp>
            <p:nvCxnSpPr>
              <p:cNvPr id="54" name="Google Shape;1244;p165">
                <a:extLst>
                  <a:ext uri="{FF2B5EF4-FFF2-40B4-BE49-F238E27FC236}">
                    <a16:creationId xmlns:a16="http://schemas.microsoft.com/office/drawing/2014/main" id="{7E130D7E-D299-4C17-9CD1-7D58C9FBF2A2}"/>
                  </a:ext>
                </a:extLst>
              </p:cNvPr>
              <p:cNvCxnSpPr/>
              <p:nvPr/>
            </p:nvCxnSpPr>
            <p:spPr>
              <a:xfrm>
                <a:off x="539552" y="4796628"/>
                <a:ext cx="0" cy="144540"/>
              </a:xfrm>
              <a:prstGeom prst="straightConnector1">
                <a:avLst/>
              </a:prstGeom>
              <a:noFill/>
              <a:ln w="9525" cap="flat" cmpd="sng">
                <a:solidFill>
                  <a:srgbClr val="8296B9"/>
                </a:solidFill>
                <a:prstDash val="solid"/>
                <a:round/>
                <a:headEnd type="none" w="sm" len="sm"/>
                <a:tailEnd type="none" w="sm" len="sm"/>
              </a:ln>
            </p:spPr>
          </p:cxnSp>
          <p:cxnSp>
            <p:nvCxnSpPr>
              <p:cNvPr id="55" name="Google Shape;1245;p165">
                <a:extLst>
                  <a:ext uri="{FF2B5EF4-FFF2-40B4-BE49-F238E27FC236}">
                    <a16:creationId xmlns:a16="http://schemas.microsoft.com/office/drawing/2014/main" id="{623B7A7E-7D58-466F-A75E-FEA32C7D22AD}"/>
                  </a:ext>
                </a:extLst>
              </p:cNvPr>
              <p:cNvCxnSpPr/>
              <p:nvPr/>
            </p:nvCxnSpPr>
            <p:spPr>
              <a:xfrm>
                <a:off x="1139619" y="4796628"/>
                <a:ext cx="0" cy="144540"/>
              </a:xfrm>
              <a:prstGeom prst="straightConnector1">
                <a:avLst/>
              </a:prstGeom>
              <a:noFill/>
              <a:ln w="9525" cap="flat" cmpd="sng">
                <a:solidFill>
                  <a:srgbClr val="8296B9"/>
                </a:solidFill>
                <a:prstDash val="solid"/>
                <a:round/>
                <a:headEnd type="none" w="sm" len="sm"/>
                <a:tailEnd type="none" w="sm" len="sm"/>
              </a:ln>
            </p:spPr>
          </p:cxnSp>
          <p:cxnSp>
            <p:nvCxnSpPr>
              <p:cNvPr id="56" name="Google Shape;1246;p165">
                <a:extLst>
                  <a:ext uri="{FF2B5EF4-FFF2-40B4-BE49-F238E27FC236}">
                    <a16:creationId xmlns:a16="http://schemas.microsoft.com/office/drawing/2014/main" id="{D287C2B0-43F9-465C-9DA1-89FA7AFD19C8}"/>
                  </a:ext>
                </a:extLst>
              </p:cNvPr>
              <p:cNvCxnSpPr/>
              <p:nvPr/>
            </p:nvCxnSpPr>
            <p:spPr>
              <a:xfrm>
                <a:off x="1739686" y="4796628"/>
                <a:ext cx="0" cy="144540"/>
              </a:xfrm>
              <a:prstGeom prst="straightConnector1">
                <a:avLst/>
              </a:prstGeom>
              <a:noFill/>
              <a:ln w="9525" cap="flat" cmpd="sng">
                <a:solidFill>
                  <a:srgbClr val="8296B9"/>
                </a:solidFill>
                <a:prstDash val="solid"/>
                <a:round/>
                <a:headEnd type="none" w="sm" len="sm"/>
                <a:tailEnd type="none" w="sm" len="sm"/>
              </a:ln>
            </p:spPr>
          </p:cxnSp>
          <p:cxnSp>
            <p:nvCxnSpPr>
              <p:cNvPr id="57" name="Google Shape;1247;p165">
                <a:extLst>
                  <a:ext uri="{FF2B5EF4-FFF2-40B4-BE49-F238E27FC236}">
                    <a16:creationId xmlns:a16="http://schemas.microsoft.com/office/drawing/2014/main" id="{47ABE3E2-BAFE-4F1F-A46E-3A74295EDA83}"/>
                  </a:ext>
                </a:extLst>
              </p:cNvPr>
              <p:cNvCxnSpPr/>
              <p:nvPr/>
            </p:nvCxnSpPr>
            <p:spPr>
              <a:xfrm>
                <a:off x="2339752" y="4796628"/>
                <a:ext cx="0" cy="144540"/>
              </a:xfrm>
              <a:prstGeom prst="straightConnector1">
                <a:avLst/>
              </a:prstGeom>
              <a:noFill/>
              <a:ln w="9525" cap="flat" cmpd="sng">
                <a:solidFill>
                  <a:srgbClr val="8296B9"/>
                </a:solidFill>
                <a:prstDash val="solid"/>
                <a:round/>
                <a:headEnd type="none" w="sm" len="sm"/>
                <a:tailEnd type="none" w="sm" len="sm"/>
              </a:ln>
            </p:spPr>
          </p:cxnSp>
        </p:grpSp>
        <p:sp>
          <p:nvSpPr>
            <p:cNvPr id="49" name="Google Shape;1248;p165">
              <a:extLst>
                <a:ext uri="{FF2B5EF4-FFF2-40B4-BE49-F238E27FC236}">
                  <a16:creationId xmlns:a16="http://schemas.microsoft.com/office/drawing/2014/main" id="{D1D3D81D-054A-467E-B9C5-2EDB783CA21E}"/>
                </a:ext>
              </a:extLst>
            </p:cNvPr>
            <p:cNvSpPr txBox="1"/>
            <p:nvPr/>
          </p:nvSpPr>
          <p:spPr>
            <a:xfrm>
              <a:off x="107504" y="3918248"/>
              <a:ext cx="698162" cy="387484"/>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
              </a:pPr>
              <a:r>
                <a:rPr lang="en-US" sz="375">
                  <a:solidFill>
                    <a:schemeClr val="dk1"/>
                  </a:solidFill>
                  <a:latin typeface="Montserrat"/>
                  <a:ea typeface="Montserrat"/>
                  <a:cs typeface="Montserrat"/>
                  <a:sym typeface="Montserrat"/>
                </a:rPr>
                <a:t>00:00:00</a:t>
              </a:r>
              <a:endParaRPr lang="en-US" sz="825"/>
            </a:p>
          </p:txBody>
        </p:sp>
        <p:sp>
          <p:nvSpPr>
            <p:cNvPr id="50" name="Google Shape;1249;p165">
              <a:extLst>
                <a:ext uri="{FF2B5EF4-FFF2-40B4-BE49-F238E27FC236}">
                  <a16:creationId xmlns:a16="http://schemas.microsoft.com/office/drawing/2014/main" id="{14FD1341-B70C-4FBA-B141-24D2BDF404E3}"/>
                </a:ext>
              </a:extLst>
            </p:cNvPr>
            <p:cNvSpPr txBox="1"/>
            <p:nvPr/>
          </p:nvSpPr>
          <p:spPr>
            <a:xfrm>
              <a:off x="726319" y="3918248"/>
              <a:ext cx="698162" cy="253850"/>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
              </a:pPr>
              <a:r>
                <a:rPr lang="en-US" sz="375">
                  <a:solidFill>
                    <a:schemeClr val="dk1"/>
                  </a:solidFill>
                  <a:latin typeface="Montserrat"/>
                  <a:ea typeface="Montserrat"/>
                  <a:cs typeface="Montserrat"/>
                  <a:sym typeface="Montserrat"/>
                </a:rPr>
                <a:t>00:00:30</a:t>
              </a:r>
              <a:endParaRPr lang="en-US" sz="825"/>
            </a:p>
          </p:txBody>
        </p:sp>
        <p:sp>
          <p:nvSpPr>
            <p:cNvPr id="51" name="Google Shape;1250;p165">
              <a:extLst>
                <a:ext uri="{FF2B5EF4-FFF2-40B4-BE49-F238E27FC236}">
                  <a16:creationId xmlns:a16="http://schemas.microsoft.com/office/drawing/2014/main" id="{A47BF2A8-171E-4DA4-A6C9-5EC18B4F7F22}"/>
                </a:ext>
              </a:extLst>
            </p:cNvPr>
            <p:cNvSpPr txBox="1"/>
            <p:nvPr/>
          </p:nvSpPr>
          <p:spPr>
            <a:xfrm>
              <a:off x="1345132" y="3918248"/>
              <a:ext cx="698162" cy="253850"/>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
              </a:pPr>
              <a:r>
                <a:rPr lang="en-US" sz="375">
                  <a:solidFill>
                    <a:schemeClr val="dk1"/>
                  </a:solidFill>
                  <a:latin typeface="Montserrat"/>
                  <a:ea typeface="Montserrat"/>
                  <a:cs typeface="Montserrat"/>
                  <a:sym typeface="Montserrat"/>
                </a:rPr>
                <a:t>00:01:00</a:t>
              </a:r>
              <a:endParaRPr lang="en-US" sz="825"/>
            </a:p>
          </p:txBody>
        </p:sp>
        <p:sp>
          <p:nvSpPr>
            <p:cNvPr id="52" name="Google Shape;1251;p165">
              <a:extLst>
                <a:ext uri="{FF2B5EF4-FFF2-40B4-BE49-F238E27FC236}">
                  <a16:creationId xmlns:a16="http://schemas.microsoft.com/office/drawing/2014/main" id="{C04BA348-F70C-40AB-9CB1-9F399D3F9A8B}"/>
                </a:ext>
              </a:extLst>
            </p:cNvPr>
            <p:cNvSpPr txBox="1"/>
            <p:nvPr/>
          </p:nvSpPr>
          <p:spPr>
            <a:xfrm>
              <a:off x="1963947" y="3918248"/>
              <a:ext cx="698162" cy="253850"/>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
              </a:pPr>
              <a:r>
                <a:rPr lang="en-US" sz="375">
                  <a:solidFill>
                    <a:schemeClr val="dk1"/>
                  </a:solidFill>
                  <a:latin typeface="Montserrat"/>
                  <a:ea typeface="Montserrat"/>
                  <a:cs typeface="Montserrat"/>
                  <a:sym typeface="Montserrat"/>
                </a:rPr>
                <a:t>00:01:30</a:t>
              </a:r>
              <a:endParaRPr lang="en-US" sz="825"/>
            </a:p>
          </p:txBody>
        </p:sp>
        <p:sp>
          <p:nvSpPr>
            <p:cNvPr id="53" name="Google Shape;1252;p165">
              <a:extLst>
                <a:ext uri="{FF2B5EF4-FFF2-40B4-BE49-F238E27FC236}">
                  <a16:creationId xmlns:a16="http://schemas.microsoft.com/office/drawing/2014/main" id="{4077F908-162D-4E0A-952E-AF8EF7AE4236}"/>
                </a:ext>
              </a:extLst>
            </p:cNvPr>
            <p:cNvSpPr txBox="1"/>
            <p:nvPr/>
          </p:nvSpPr>
          <p:spPr>
            <a:xfrm>
              <a:off x="1696627" y="2132856"/>
              <a:ext cx="676694" cy="334031"/>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800"/>
              </a:pPr>
              <a:r>
                <a:rPr lang="en-US" sz="600" b="1">
                  <a:solidFill>
                    <a:schemeClr val="dk1"/>
                  </a:solidFill>
                  <a:latin typeface="Montserrat"/>
                  <a:ea typeface="Montserrat"/>
                  <a:cs typeface="Montserrat"/>
                  <a:sym typeface="Montserrat"/>
                </a:rPr>
                <a:t>Load</a:t>
              </a:r>
              <a:endParaRPr lang="en-US" sz="825"/>
            </a:p>
          </p:txBody>
        </p:sp>
      </p:grpSp>
      <p:grpSp>
        <p:nvGrpSpPr>
          <p:cNvPr id="28" name="Google Shape;1254;p165">
            <a:extLst>
              <a:ext uri="{FF2B5EF4-FFF2-40B4-BE49-F238E27FC236}">
                <a16:creationId xmlns:a16="http://schemas.microsoft.com/office/drawing/2014/main" id="{9D193FA2-AE6F-4E97-AFED-FDE40C2892E6}"/>
              </a:ext>
            </a:extLst>
          </p:cNvPr>
          <p:cNvGrpSpPr/>
          <p:nvPr/>
        </p:nvGrpSpPr>
        <p:grpSpPr>
          <a:xfrm>
            <a:off x="4197774" y="4403044"/>
            <a:ext cx="958829" cy="570338"/>
            <a:chOff x="2863066" y="1446221"/>
            <a:chExt cx="2585591" cy="1569538"/>
          </a:xfrm>
        </p:grpSpPr>
        <p:pic>
          <p:nvPicPr>
            <p:cNvPr id="31" name="Google Shape;1255;p165">
              <a:extLst>
                <a:ext uri="{FF2B5EF4-FFF2-40B4-BE49-F238E27FC236}">
                  <a16:creationId xmlns:a16="http://schemas.microsoft.com/office/drawing/2014/main" id="{EABD2456-1DA6-4EB6-B602-1FA0ACB837DE}"/>
                </a:ext>
              </a:extLst>
            </p:cNvPr>
            <p:cNvPicPr preferRelativeResize="0"/>
            <p:nvPr/>
          </p:nvPicPr>
          <p:blipFill rotWithShape="1">
            <a:blip r:embed="rId7">
              <a:alphaModFix/>
            </a:blip>
            <a:srcRect/>
            <a:stretch/>
          </p:blipFill>
          <p:spPr>
            <a:xfrm>
              <a:off x="4252152" y="1446221"/>
              <a:ext cx="648072" cy="648072"/>
            </a:xfrm>
            <a:prstGeom prst="rect">
              <a:avLst/>
            </a:prstGeom>
            <a:noFill/>
            <a:ln>
              <a:noFill/>
            </a:ln>
          </p:spPr>
        </p:pic>
        <p:pic>
          <p:nvPicPr>
            <p:cNvPr id="32" name="Google Shape;1256;p165">
              <a:extLst>
                <a:ext uri="{FF2B5EF4-FFF2-40B4-BE49-F238E27FC236}">
                  <a16:creationId xmlns:a16="http://schemas.microsoft.com/office/drawing/2014/main" id="{D58E2EAB-837C-41F0-9FC4-1942B3EFFFB4}"/>
                </a:ext>
              </a:extLst>
            </p:cNvPr>
            <p:cNvPicPr preferRelativeResize="0"/>
            <p:nvPr/>
          </p:nvPicPr>
          <p:blipFill rotWithShape="1">
            <a:blip r:embed="rId7">
              <a:alphaModFix/>
            </a:blip>
            <a:srcRect/>
            <a:stretch/>
          </p:blipFill>
          <p:spPr>
            <a:xfrm>
              <a:off x="4512553" y="1715017"/>
              <a:ext cx="648072" cy="648072"/>
            </a:xfrm>
            <a:prstGeom prst="rect">
              <a:avLst/>
            </a:prstGeom>
            <a:noFill/>
            <a:ln>
              <a:noFill/>
            </a:ln>
          </p:spPr>
        </p:pic>
        <p:pic>
          <p:nvPicPr>
            <p:cNvPr id="33" name="Google Shape;1257;p165">
              <a:extLst>
                <a:ext uri="{FF2B5EF4-FFF2-40B4-BE49-F238E27FC236}">
                  <a16:creationId xmlns:a16="http://schemas.microsoft.com/office/drawing/2014/main" id="{DECE7ECC-2A20-466B-A893-B2D34E489F6D}"/>
                </a:ext>
              </a:extLst>
            </p:cNvPr>
            <p:cNvPicPr preferRelativeResize="0"/>
            <p:nvPr/>
          </p:nvPicPr>
          <p:blipFill rotWithShape="1">
            <a:blip r:embed="rId7">
              <a:alphaModFix/>
            </a:blip>
            <a:srcRect/>
            <a:stretch/>
          </p:blipFill>
          <p:spPr>
            <a:xfrm>
              <a:off x="4800585" y="2039053"/>
              <a:ext cx="648072" cy="648072"/>
            </a:xfrm>
            <a:prstGeom prst="rect">
              <a:avLst/>
            </a:prstGeom>
            <a:noFill/>
            <a:ln>
              <a:noFill/>
            </a:ln>
          </p:spPr>
        </p:pic>
        <p:pic>
          <p:nvPicPr>
            <p:cNvPr id="34" name="Google Shape;1258;p165">
              <a:extLst>
                <a:ext uri="{FF2B5EF4-FFF2-40B4-BE49-F238E27FC236}">
                  <a16:creationId xmlns:a16="http://schemas.microsoft.com/office/drawing/2014/main" id="{AA1A2FB9-5EB9-4151-890A-A6C6350C1D23}"/>
                </a:ext>
              </a:extLst>
            </p:cNvPr>
            <p:cNvPicPr preferRelativeResize="0"/>
            <p:nvPr/>
          </p:nvPicPr>
          <p:blipFill rotWithShape="1">
            <a:blip r:embed="rId7">
              <a:alphaModFix/>
            </a:blip>
            <a:srcRect/>
            <a:stretch/>
          </p:blipFill>
          <p:spPr>
            <a:xfrm>
              <a:off x="2863066" y="1485124"/>
              <a:ext cx="648072" cy="648072"/>
            </a:xfrm>
            <a:prstGeom prst="rect">
              <a:avLst/>
            </a:prstGeom>
            <a:noFill/>
            <a:ln>
              <a:noFill/>
            </a:ln>
          </p:spPr>
        </p:pic>
        <p:pic>
          <p:nvPicPr>
            <p:cNvPr id="35" name="Google Shape;1259;p165">
              <a:extLst>
                <a:ext uri="{FF2B5EF4-FFF2-40B4-BE49-F238E27FC236}">
                  <a16:creationId xmlns:a16="http://schemas.microsoft.com/office/drawing/2014/main" id="{0CE1FAFD-D03E-40FF-B593-630E68F3EE12}"/>
                </a:ext>
              </a:extLst>
            </p:cNvPr>
            <p:cNvPicPr preferRelativeResize="0"/>
            <p:nvPr/>
          </p:nvPicPr>
          <p:blipFill rotWithShape="1">
            <a:blip r:embed="rId7">
              <a:alphaModFix/>
            </a:blip>
            <a:srcRect/>
            <a:stretch/>
          </p:blipFill>
          <p:spPr>
            <a:xfrm>
              <a:off x="3123467" y="1753920"/>
              <a:ext cx="648072" cy="648072"/>
            </a:xfrm>
            <a:prstGeom prst="rect">
              <a:avLst/>
            </a:prstGeom>
            <a:noFill/>
            <a:ln>
              <a:noFill/>
            </a:ln>
          </p:spPr>
        </p:pic>
        <p:pic>
          <p:nvPicPr>
            <p:cNvPr id="36" name="Google Shape;1260;p165">
              <a:extLst>
                <a:ext uri="{FF2B5EF4-FFF2-40B4-BE49-F238E27FC236}">
                  <a16:creationId xmlns:a16="http://schemas.microsoft.com/office/drawing/2014/main" id="{69C14AE1-E5F0-4CED-8AF1-010FC0050B15}"/>
                </a:ext>
              </a:extLst>
            </p:cNvPr>
            <p:cNvPicPr preferRelativeResize="0"/>
            <p:nvPr/>
          </p:nvPicPr>
          <p:blipFill rotWithShape="1">
            <a:blip r:embed="rId7">
              <a:alphaModFix/>
            </a:blip>
            <a:srcRect/>
            <a:stretch/>
          </p:blipFill>
          <p:spPr>
            <a:xfrm>
              <a:off x="3411499" y="2077956"/>
              <a:ext cx="648072" cy="648072"/>
            </a:xfrm>
            <a:prstGeom prst="rect">
              <a:avLst/>
            </a:prstGeom>
            <a:noFill/>
            <a:ln>
              <a:noFill/>
            </a:ln>
          </p:spPr>
        </p:pic>
        <p:pic>
          <p:nvPicPr>
            <p:cNvPr id="37" name="Google Shape;1261;p165">
              <a:extLst>
                <a:ext uri="{FF2B5EF4-FFF2-40B4-BE49-F238E27FC236}">
                  <a16:creationId xmlns:a16="http://schemas.microsoft.com/office/drawing/2014/main" id="{064FAD64-81E6-4A2A-B264-C11A6A3DF29B}"/>
                </a:ext>
              </a:extLst>
            </p:cNvPr>
            <p:cNvPicPr preferRelativeResize="0"/>
            <p:nvPr/>
          </p:nvPicPr>
          <p:blipFill rotWithShape="1">
            <a:blip r:embed="rId7">
              <a:alphaModFix/>
            </a:blip>
            <a:srcRect/>
            <a:stretch/>
          </p:blipFill>
          <p:spPr>
            <a:xfrm>
              <a:off x="3735535" y="2367687"/>
              <a:ext cx="648072" cy="648072"/>
            </a:xfrm>
            <a:prstGeom prst="rect">
              <a:avLst/>
            </a:prstGeom>
            <a:noFill/>
            <a:ln>
              <a:noFill/>
            </a:ln>
          </p:spPr>
        </p:pic>
        <p:pic>
          <p:nvPicPr>
            <p:cNvPr id="38" name="Google Shape;1262;p165">
              <a:extLst>
                <a:ext uri="{FF2B5EF4-FFF2-40B4-BE49-F238E27FC236}">
                  <a16:creationId xmlns:a16="http://schemas.microsoft.com/office/drawing/2014/main" id="{61698E4C-FB0E-4370-A1B6-58410FE6E0A3}"/>
                </a:ext>
              </a:extLst>
            </p:cNvPr>
            <p:cNvPicPr preferRelativeResize="0"/>
            <p:nvPr/>
          </p:nvPicPr>
          <p:blipFill rotWithShape="1">
            <a:blip r:embed="rId7">
              <a:alphaModFix/>
            </a:blip>
            <a:srcRect/>
            <a:stretch/>
          </p:blipFill>
          <p:spPr>
            <a:xfrm>
              <a:off x="3331118" y="1465888"/>
              <a:ext cx="648072" cy="648072"/>
            </a:xfrm>
            <a:prstGeom prst="rect">
              <a:avLst/>
            </a:prstGeom>
            <a:noFill/>
            <a:ln>
              <a:noFill/>
            </a:ln>
          </p:spPr>
        </p:pic>
        <p:pic>
          <p:nvPicPr>
            <p:cNvPr id="39" name="Google Shape;1263;p165">
              <a:extLst>
                <a:ext uri="{FF2B5EF4-FFF2-40B4-BE49-F238E27FC236}">
                  <a16:creationId xmlns:a16="http://schemas.microsoft.com/office/drawing/2014/main" id="{0267FDDE-B235-4449-A4C4-2DFB1C88C7D5}"/>
                </a:ext>
              </a:extLst>
            </p:cNvPr>
            <p:cNvPicPr preferRelativeResize="0"/>
            <p:nvPr/>
          </p:nvPicPr>
          <p:blipFill rotWithShape="1">
            <a:blip r:embed="rId7">
              <a:alphaModFix/>
            </a:blip>
            <a:srcRect/>
            <a:stretch/>
          </p:blipFill>
          <p:spPr>
            <a:xfrm>
              <a:off x="3591519" y="1734684"/>
              <a:ext cx="648072" cy="648072"/>
            </a:xfrm>
            <a:prstGeom prst="rect">
              <a:avLst/>
            </a:prstGeom>
            <a:noFill/>
            <a:ln>
              <a:noFill/>
            </a:ln>
          </p:spPr>
        </p:pic>
        <p:pic>
          <p:nvPicPr>
            <p:cNvPr id="40" name="Google Shape;1264;p165">
              <a:extLst>
                <a:ext uri="{FF2B5EF4-FFF2-40B4-BE49-F238E27FC236}">
                  <a16:creationId xmlns:a16="http://schemas.microsoft.com/office/drawing/2014/main" id="{B5D36633-7383-461A-93E8-2999BB6E5842}"/>
                </a:ext>
              </a:extLst>
            </p:cNvPr>
            <p:cNvPicPr preferRelativeResize="0"/>
            <p:nvPr/>
          </p:nvPicPr>
          <p:blipFill rotWithShape="1">
            <a:blip r:embed="rId7">
              <a:alphaModFix/>
            </a:blip>
            <a:srcRect/>
            <a:stretch/>
          </p:blipFill>
          <p:spPr>
            <a:xfrm>
              <a:off x="3879551" y="2058720"/>
              <a:ext cx="648072" cy="648072"/>
            </a:xfrm>
            <a:prstGeom prst="rect">
              <a:avLst/>
            </a:prstGeom>
            <a:noFill/>
            <a:ln>
              <a:noFill/>
            </a:ln>
          </p:spPr>
        </p:pic>
        <p:pic>
          <p:nvPicPr>
            <p:cNvPr id="41" name="Google Shape;1265;p165">
              <a:extLst>
                <a:ext uri="{FF2B5EF4-FFF2-40B4-BE49-F238E27FC236}">
                  <a16:creationId xmlns:a16="http://schemas.microsoft.com/office/drawing/2014/main" id="{844ACC84-4D9D-439C-9934-4062BA3DA76C}"/>
                </a:ext>
              </a:extLst>
            </p:cNvPr>
            <p:cNvPicPr preferRelativeResize="0"/>
            <p:nvPr/>
          </p:nvPicPr>
          <p:blipFill rotWithShape="1">
            <a:blip r:embed="rId7">
              <a:alphaModFix/>
            </a:blip>
            <a:srcRect/>
            <a:stretch/>
          </p:blipFill>
          <p:spPr>
            <a:xfrm>
              <a:off x="4203587" y="2348451"/>
              <a:ext cx="648072" cy="648072"/>
            </a:xfrm>
            <a:prstGeom prst="rect">
              <a:avLst/>
            </a:prstGeom>
            <a:noFill/>
            <a:ln>
              <a:noFill/>
            </a:ln>
          </p:spPr>
        </p:pic>
        <p:pic>
          <p:nvPicPr>
            <p:cNvPr id="42" name="Google Shape;1266;p165">
              <a:extLst>
                <a:ext uri="{FF2B5EF4-FFF2-40B4-BE49-F238E27FC236}">
                  <a16:creationId xmlns:a16="http://schemas.microsoft.com/office/drawing/2014/main" id="{BC307FDB-4C3E-4756-945C-F406D3D3B129}"/>
                </a:ext>
              </a:extLst>
            </p:cNvPr>
            <p:cNvPicPr preferRelativeResize="0"/>
            <p:nvPr/>
          </p:nvPicPr>
          <p:blipFill rotWithShape="1">
            <a:blip r:embed="rId7">
              <a:alphaModFix/>
            </a:blip>
            <a:srcRect/>
            <a:stretch/>
          </p:blipFill>
          <p:spPr>
            <a:xfrm>
              <a:off x="3771539" y="1447421"/>
              <a:ext cx="648072" cy="648072"/>
            </a:xfrm>
            <a:prstGeom prst="rect">
              <a:avLst/>
            </a:prstGeom>
            <a:noFill/>
            <a:ln>
              <a:noFill/>
            </a:ln>
          </p:spPr>
        </p:pic>
        <p:pic>
          <p:nvPicPr>
            <p:cNvPr id="43" name="Google Shape;1267;p165">
              <a:extLst>
                <a:ext uri="{FF2B5EF4-FFF2-40B4-BE49-F238E27FC236}">
                  <a16:creationId xmlns:a16="http://schemas.microsoft.com/office/drawing/2014/main" id="{D77C0851-B0E3-4EF5-80C1-9CC7FFF46C59}"/>
                </a:ext>
              </a:extLst>
            </p:cNvPr>
            <p:cNvPicPr preferRelativeResize="0"/>
            <p:nvPr/>
          </p:nvPicPr>
          <p:blipFill rotWithShape="1">
            <a:blip r:embed="rId7">
              <a:alphaModFix/>
            </a:blip>
            <a:srcRect/>
            <a:stretch/>
          </p:blipFill>
          <p:spPr>
            <a:xfrm>
              <a:off x="4031940" y="1716217"/>
              <a:ext cx="648072" cy="648072"/>
            </a:xfrm>
            <a:prstGeom prst="rect">
              <a:avLst/>
            </a:prstGeom>
            <a:noFill/>
            <a:ln>
              <a:noFill/>
            </a:ln>
          </p:spPr>
        </p:pic>
        <p:pic>
          <p:nvPicPr>
            <p:cNvPr id="44" name="Google Shape;1268;p165">
              <a:extLst>
                <a:ext uri="{FF2B5EF4-FFF2-40B4-BE49-F238E27FC236}">
                  <a16:creationId xmlns:a16="http://schemas.microsoft.com/office/drawing/2014/main" id="{AF86F356-1EAE-4213-848E-F5B47C48564B}"/>
                </a:ext>
              </a:extLst>
            </p:cNvPr>
            <p:cNvPicPr preferRelativeResize="0"/>
            <p:nvPr/>
          </p:nvPicPr>
          <p:blipFill rotWithShape="1">
            <a:blip r:embed="rId7">
              <a:alphaModFix/>
            </a:blip>
            <a:srcRect/>
            <a:stretch/>
          </p:blipFill>
          <p:spPr>
            <a:xfrm>
              <a:off x="4319972" y="2040253"/>
              <a:ext cx="648072" cy="648072"/>
            </a:xfrm>
            <a:prstGeom prst="rect">
              <a:avLst/>
            </a:prstGeom>
            <a:noFill/>
            <a:ln>
              <a:noFill/>
            </a:ln>
          </p:spPr>
        </p:pic>
        <p:pic>
          <p:nvPicPr>
            <p:cNvPr id="45" name="Google Shape;1269;p165">
              <a:extLst>
                <a:ext uri="{FF2B5EF4-FFF2-40B4-BE49-F238E27FC236}">
                  <a16:creationId xmlns:a16="http://schemas.microsoft.com/office/drawing/2014/main" id="{37170BFC-B653-4F0C-BF99-AA4A1E2678E0}"/>
                </a:ext>
              </a:extLst>
            </p:cNvPr>
            <p:cNvPicPr preferRelativeResize="0"/>
            <p:nvPr/>
          </p:nvPicPr>
          <p:blipFill rotWithShape="1">
            <a:blip r:embed="rId7">
              <a:alphaModFix/>
            </a:blip>
            <a:srcRect/>
            <a:stretch/>
          </p:blipFill>
          <p:spPr>
            <a:xfrm>
              <a:off x="4644008" y="2329984"/>
              <a:ext cx="648072" cy="648072"/>
            </a:xfrm>
            <a:prstGeom prst="rect">
              <a:avLst/>
            </a:prstGeom>
            <a:noFill/>
            <a:ln>
              <a:noFill/>
            </a:ln>
          </p:spPr>
        </p:pic>
      </p:grpSp>
      <p:sp>
        <p:nvSpPr>
          <p:cNvPr id="29" name="Google Shape;1270;p165">
            <a:extLst>
              <a:ext uri="{FF2B5EF4-FFF2-40B4-BE49-F238E27FC236}">
                <a16:creationId xmlns:a16="http://schemas.microsoft.com/office/drawing/2014/main" id="{F2A26D51-0F76-4AF9-BD21-9E9937D0D514}"/>
              </a:ext>
            </a:extLst>
          </p:cNvPr>
          <p:cNvSpPr txBox="1"/>
          <p:nvPr/>
        </p:nvSpPr>
        <p:spPr>
          <a:xfrm>
            <a:off x="4736370" y="3808280"/>
            <a:ext cx="581106" cy="121164"/>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600"/>
            </a:pPr>
            <a:r>
              <a:rPr lang="en-US" sz="450" b="1">
                <a:solidFill>
                  <a:srgbClr val="FF0000"/>
                </a:solidFill>
                <a:latin typeface="Montserrat"/>
                <a:ea typeface="Montserrat"/>
                <a:cs typeface="Montserrat"/>
                <a:sym typeface="Montserrat"/>
              </a:rPr>
              <a:t>App Error Rate</a:t>
            </a:r>
            <a:endParaRPr lang="en-US" sz="825"/>
          </a:p>
        </p:txBody>
      </p:sp>
      <p:sp>
        <p:nvSpPr>
          <p:cNvPr id="30" name="Google Shape;1271;p165">
            <a:extLst>
              <a:ext uri="{FF2B5EF4-FFF2-40B4-BE49-F238E27FC236}">
                <a16:creationId xmlns:a16="http://schemas.microsoft.com/office/drawing/2014/main" id="{7246E9E4-3314-41E3-B2DF-065DEBADA920}"/>
              </a:ext>
            </a:extLst>
          </p:cNvPr>
          <p:cNvSpPr/>
          <p:nvPr/>
        </p:nvSpPr>
        <p:spPr>
          <a:xfrm>
            <a:off x="3408933" y="4578801"/>
            <a:ext cx="2199158" cy="248765"/>
          </a:xfrm>
          <a:prstGeom prst="rightArrow">
            <a:avLst>
              <a:gd name="adj1" fmla="val 50000"/>
              <a:gd name="adj2" fmla="val 50000"/>
            </a:avLst>
          </a:prstGeom>
          <a:solidFill>
            <a:schemeClr val="lt1"/>
          </a:solidFill>
          <a:ln w="26425" cap="flat" cmpd="sng">
            <a:solidFill>
              <a:srgbClr val="33415A"/>
            </a:solidFill>
            <a:prstDash val="solid"/>
            <a:round/>
            <a:headEnd type="none" w="sm" len="sm"/>
            <a:tailEnd type="none" w="sm" len="sm"/>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900"/>
            </a:pPr>
            <a:r>
              <a:rPr lang="en-US" sz="675" b="1">
                <a:solidFill>
                  <a:schemeClr val="dk1"/>
                </a:solidFill>
                <a:latin typeface="Montserrat"/>
                <a:ea typeface="Montserrat"/>
                <a:cs typeface="Montserrat"/>
                <a:sym typeface="Montserrat"/>
              </a:rPr>
              <a:t>Virtual Users Load</a:t>
            </a:r>
            <a:endParaRPr lang="en-US" sz="825"/>
          </a:p>
        </p:txBody>
      </p:sp>
      <p:pic>
        <p:nvPicPr>
          <p:cNvPr id="7" name="Picture 6">
            <a:extLst>
              <a:ext uri="{FF2B5EF4-FFF2-40B4-BE49-F238E27FC236}">
                <a16:creationId xmlns:a16="http://schemas.microsoft.com/office/drawing/2014/main" id="{19B0775B-0BCF-4611-BCEF-976960E80F17}"/>
              </a:ext>
            </a:extLst>
          </p:cNvPr>
          <p:cNvPicPr>
            <a:picLocks noChangeAspect="1"/>
          </p:cNvPicPr>
          <p:nvPr/>
        </p:nvPicPr>
        <p:blipFill>
          <a:blip r:embed="rId8"/>
          <a:stretch>
            <a:fillRect/>
          </a:stretch>
        </p:blipFill>
        <p:spPr>
          <a:xfrm>
            <a:off x="5603505" y="4465648"/>
            <a:ext cx="401021" cy="388489"/>
          </a:xfrm>
          <a:prstGeom prst="rect">
            <a:avLst/>
          </a:prstGeom>
        </p:spPr>
      </p:pic>
      <p:sp>
        <p:nvSpPr>
          <p:cNvPr id="58" name="Google Shape;1253;p165">
            <a:extLst>
              <a:ext uri="{FF2B5EF4-FFF2-40B4-BE49-F238E27FC236}">
                <a16:creationId xmlns:a16="http://schemas.microsoft.com/office/drawing/2014/main" id="{B0B7179A-09BF-4D75-8359-00D06D3D52DE}"/>
              </a:ext>
            </a:extLst>
          </p:cNvPr>
          <p:cNvSpPr/>
          <p:nvPr/>
        </p:nvSpPr>
        <p:spPr>
          <a:xfrm>
            <a:off x="4166221" y="3965239"/>
            <a:ext cx="681026" cy="111058"/>
          </a:xfrm>
          <a:custGeom>
            <a:avLst/>
            <a:gdLst/>
            <a:ahLst/>
            <a:cxnLst/>
            <a:rect l="l" t="t" r="r" b="b"/>
            <a:pathLst>
              <a:path w="1809750" h="257175" extrusionOk="0">
                <a:moveTo>
                  <a:pt x="0" y="228600"/>
                </a:moveTo>
                <a:cubicBezTo>
                  <a:pt x="38906" y="163756"/>
                  <a:pt x="22721" y="198538"/>
                  <a:pt x="47625" y="123825"/>
                </a:cubicBezTo>
                <a:lnTo>
                  <a:pt x="57150" y="95250"/>
                </a:lnTo>
                <a:lnTo>
                  <a:pt x="66675" y="66675"/>
                </a:lnTo>
                <a:cubicBezTo>
                  <a:pt x="79375" y="69850"/>
                  <a:pt x="96256" y="66261"/>
                  <a:pt x="104775" y="76200"/>
                </a:cubicBezTo>
                <a:cubicBezTo>
                  <a:pt x="117843" y="91446"/>
                  <a:pt x="117475" y="114300"/>
                  <a:pt x="123825" y="133350"/>
                </a:cubicBezTo>
                <a:cubicBezTo>
                  <a:pt x="130100" y="152174"/>
                  <a:pt x="135614" y="177071"/>
                  <a:pt x="152400" y="190500"/>
                </a:cubicBezTo>
                <a:cubicBezTo>
                  <a:pt x="160240" y="196772"/>
                  <a:pt x="171995" y="195535"/>
                  <a:pt x="180975" y="200025"/>
                </a:cubicBezTo>
                <a:cubicBezTo>
                  <a:pt x="191214" y="205145"/>
                  <a:pt x="200025" y="212725"/>
                  <a:pt x="209550" y="219075"/>
                </a:cubicBezTo>
                <a:cubicBezTo>
                  <a:pt x="215900" y="209550"/>
                  <a:pt x="224580" y="201219"/>
                  <a:pt x="228600" y="190500"/>
                </a:cubicBezTo>
                <a:cubicBezTo>
                  <a:pt x="234284" y="175341"/>
                  <a:pt x="224655" y="151855"/>
                  <a:pt x="238125" y="142875"/>
                </a:cubicBezTo>
                <a:cubicBezTo>
                  <a:pt x="248197" y="136161"/>
                  <a:pt x="266314" y="198868"/>
                  <a:pt x="266700" y="200025"/>
                </a:cubicBezTo>
                <a:cubicBezTo>
                  <a:pt x="322330" y="181482"/>
                  <a:pt x="271241" y="205009"/>
                  <a:pt x="314325" y="161925"/>
                </a:cubicBezTo>
                <a:cubicBezTo>
                  <a:pt x="332789" y="143461"/>
                  <a:pt x="348234" y="141097"/>
                  <a:pt x="371475" y="133350"/>
                </a:cubicBezTo>
                <a:cubicBezTo>
                  <a:pt x="374650" y="114300"/>
                  <a:pt x="368935" y="91281"/>
                  <a:pt x="381000" y="76200"/>
                </a:cubicBezTo>
                <a:cubicBezTo>
                  <a:pt x="387272" y="68360"/>
                  <a:pt x="401221" y="80156"/>
                  <a:pt x="409575" y="85725"/>
                </a:cubicBezTo>
                <a:cubicBezTo>
                  <a:pt x="420783" y="93197"/>
                  <a:pt x="428625" y="104775"/>
                  <a:pt x="438150" y="114300"/>
                </a:cubicBezTo>
                <a:cubicBezTo>
                  <a:pt x="441325" y="123825"/>
                  <a:pt x="444917" y="133221"/>
                  <a:pt x="447675" y="142875"/>
                </a:cubicBezTo>
                <a:cubicBezTo>
                  <a:pt x="451271" y="155462"/>
                  <a:pt x="446727" y="173120"/>
                  <a:pt x="457200" y="180975"/>
                </a:cubicBezTo>
                <a:cubicBezTo>
                  <a:pt x="466479" y="187934"/>
                  <a:pt x="511805" y="154097"/>
                  <a:pt x="514350" y="152400"/>
                </a:cubicBezTo>
                <a:cubicBezTo>
                  <a:pt x="520314" y="134508"/>
                  <a:pt x="527268" y="99447"/>
                  <a:pt x="552450" y="95250"/>
                </a:cubicBezTo>
                <a:cubicBezTo>
                  <a:pt x="563742" y="93368"/>
                  <a:pt x="571500" y="107950"/>
                  <a:pt x="581025" y="114300"/>
                </a:cubicBezTo>
                <a:cubicBezTo>
                  <a:pt x="584200" y="123825"/>
                  <a:pt x="583450" y="135775"/>
                  <a:pt x="590550" y="142875"/>
                </a:cubicBezTo>
                <a:cubicBezTo>
                  <a:pt x="597650" y="149975"/>
                  <a:pt x="609085" y="152400"/>
                  <a:pt x="619125" y="152400"/>
                </a:cubicBezTo>
                <a:cubicBezTo>
                  <a:pt x="638843" y="152400"/>
                  <a:pt x="661828" y="133457"/>
                  <a:pt x="676275" y="123825"/>
                </a:cubicBezTo>
                <a:cubicBezTo>
                  <a:pt x="685800" y="127000"/>
                  <a:pt x="697010" y="127078"/>
                  <a:pt x="704850" y="133350"/>
                </a:cubicBezTo>
                <a:cubicBezTo>
                  <a:pt x="713789" y="140501"/>
                  <a:pt x="715805" y="153830"/>
                  <a:pt x="723900" y="161925"/>
                </a:cubicBezTo>
                <a:cubicBezTo>
                  <a:pt x="731995" y="170020"/>
                  <a:pt x="742950" y="174625"/>
                  <a:pt x="752475" y="180975"/>
                </a:cubicBezTo>
                <a:cubicBezTo>
                  <a:pt x="758825" y="190500"/>
                  <a:pt x="766405" y="199311"/>
                  <a:pt x="771525" y="209550"/>
                </a:cubicBezTo>
                <a:cubicBezTo>
                  <a:pt x="776015" y="218530"/>
                  <a:pt x="774778" y="230285"/>
                  <a:pt x="781050" y="238125"/>
                </a:cubicBezTo>
                <a:cubicBezTo>
                  <a:pt x="788201" y="247064"/>
                  <a:pt x="800100" y="250825"/>
                  <a:pt x="809625" y="257175"/>
                </a:cubicBezTo>
                <a:cubicBezTo>
                  <a:pt x="854075" y="190500"/>
                  <a:pt x="828675" y="212725"/>
                  <a:pt x="876300" y="180975"/>
                </a:cubicBezTo>
                <a:cubicBezTo>
                  <a:pt x="889126" y="104018"/>
                  <a:pt x="879718" y="142147"/>
                  <a:pt x="904875" y="66675"/>
                </a:cubicBezTo>
                <a:cubicBezTo>
                  <a:pt x="908050" y="57150"/>
                  <a:pt x="904875" y="41275"/>
                  <a:pt x="914400" y="38100"/>
                </a:cubicBezTo>
                <a:cubicBezTo>
                  <a:pt x="923925" y="34925"/>
                  <a:pt x="933995" y="33065"/>
                  <a:pt x="942975" y="28575"/>
                </a:cubicBezTo>
                <a:cubicBezTo>
                  <a:pt x="1016833" y="-8354"/>
                  <a:pt x="928301" y="23941"/>
                  <a:pt x="1000125" y="0"/>
                </a:cubicBezTo>
                <a:cubicBezTo>
                  <a:pt x="1012825" y="3175"/>
                  <a:pt x="1028003" y="1347"/>
                  <a:pt x="1038225" y="9525"/>
                </a:cubicBezTo>
                <a:cubicBezTo>
                  <a:pt x="1046065" y="15797"/>
                  <a:pt x="1043260" y="29120"/>
                  <a:pt x="1047750" y="38100"/>
                </a:cubicBezTo>
                <a:cubicBezTo>
                  <a:pt x="1052870" y="48339"/>
                  <a:pt x="1057275" y="60325"/>
                  <a:pt x="1066800" y="66675"/>
                </a:cubicBezTo>
                <a:cubicBezTo>
                  <a:pt x="1077692" y="73937"/>
                  <a:pt x="1092200" y="73025"/>
                  <a:pt x="1104900" y="76200"/>
                </a:cubicBezTo>
                <a:cubicBezTo>
                  <a:pt x="1108075" y="107950"/>
                  <a:pt x="1103521" y="141463"/>
                  <a:pt x="1114425" y="171450"/>
                </a:cubicBezTo>
                <a:cubicBezTo>
                  <a:pt x="1117856" y="180886"/>
                  <a:pt x="1133096" y="182626"/>
                  <a:pt x="1143000" y="180975"/>
                </a:cubicBezTo>
                <a:cubicBezTo>
                  <a:pt x="1158913" y="178323"/>
                  <a:pt x="1191568" y="141932"/>
                  <a:pt x="1200150" y="133350"/>
                </a:cubicBezTo>
                <a:cubicBezTo>
                  <a:pt x="1209675" y="136525"/>
                  <a:pt x="1218685" y="142875"/>
                  <a:pt x="1228725" y="142875"/>
                </a:cubicBezTo>
                <a:cubicBezTo>
                  <a:pt x="1250934" y="142875"/>
                  <a:pt x="1292815" y="110157"/>
                  <a:pt x="1304925" y="104775"/>
                </a:cubicBezTo>
                <a:cubicBezTo>
                  <a:pt x="1316888" y="99458"/>
                  <a:pt x="1330438" y="98846"/>
                  <a:pt x="1343025" y="95250"/>
                </a:cubicBezTo>
                <a:cubicBezTo>
                  <a:pt x="1352679" y="92492"/>
                  <a:pt x="1362075" y="88900"/>
                  <a:pt x="1371600" y="85725"/>
                </a:cubicBezTo>
                <a:cubicBezTo>
                  <a:pt x="1374775" y="95250"/>
                  <a:pt x="1372145" y="109810"/>
                  <a:pt x="1381125" y="114300"/>
                </a:cubicBezTo>
                <a:cubicBezTo>
                  <a:pt x="1390105" y="118790"/>
                  <a:pt x="1400923" y="109651"/>
                  <a:pt x="1409700" y="104775"/>
                </a:cubicBezTo>
                <a:cubicBezTo>
                  <a:pt x="1429714" y="93656"/>
                  <a:pt x="1447800" y="79375"/>
                  <a:pt x="1466850" y="66675"/>
                </a:cubicBezTo>
                <a:cubicBezTo>
                  <a:pt x="1478058" y="59203"/>
                  <a:pt x="1484217" y="45572"/>
                  <a:pt x="1495425" y="38100"/>
                </a:cubicBezTo>
                <a:cubicBezTo>
                  <a:pt x="1503779" y="32531"/>
                  <a:pt x="1514475" y="31750"/>
                  <a:pt x="1524000" y="28575"/>
                </a:cubicBezTo>
                <a:cubicBezTo>
                  <a:pt x="1530350" y="38100"/>
                  <a:pt x="1538401" y="46689"/>
                  <a:pt x="1543050" y="57150"/>
                </a:cubicBezTo>
                <a:cubicBezTo>
                  <a:pt x="1551205" y="75500"/>
                  <a:pt x="1545392" y="103161"/>
                  <a:pt x="1562100" y="114300"/>
                </a:cubicBezTo>
                <a:cubicBezTo>
                  <a:pt x="1601883" y="140822"/>
                  <a:pt x="1582580" y="125255"/>
                  <a:pt x="1619250" y="161925"/>
                </a:cubicBezTo>
                <a:cubicBezTo>
                  <a:pt x="1631950" y="158750"/>
                  <a:pt x="1644811" y="156162"/>
                  <a:pt x="1657350" y="152400"/>
                </a:cubicBezTo>
                <a:cubicBezTo>
                  <a:pt x="1676584" y="146630"/>
                  <a:pt x="1695019" y="138220"/>
                  <a:pt x="1714500" y="133350"/>
                </a:cubicBezTo>
                <a:cubicBezTo>
                  <a:pt x="1762340" y="121390"/>
                  <a:pt x="1740181" y="127965"/>
                  <a:pt x="1781175" y="114300"/>
                </a:cubicBezTo>
                <a:cubicBezTo>
                  <a:pt x="1802716" y="81989"/>
                  <a:pt x="1792130" y="93820"/>
                  <a:pt x="1809750" y="76200"/>
                </a:cubicBezTo>
              </a:path>
            </a:pathLst>
          </a:custGeom>
          <a:noFill/>
          <a:ln w="28575" cap="flat" cmpd="sng">
            <a:solidFill>
              <a:srgbClr val="33415A"/>
            </a:solidFill>
            <a:prstDash val="solid"/>
            <a:round/>
            <a:headEnd type="none" w="sm" len="sm"/>
            <a:tailEnd type="none" w="sm" len="sm"/>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800"/>
            </a:pPr>
            <a:endParaRPr lang="en-US" sz="600">
              <a:solidFill>
                <a:schemeClr val="lt1"/>
              </a:solidFill>
              <a:latin typeface="Montserrat"/>
              <a:ea typeface="Montserrat"/>
              <a:cs typeface="Montserrat"/>
              <a:sym typeface="Montserrat"/>
            </a:endParaRPr>
          </a:p>
        </p:txBody>
      </p:sp>
      <p:sp>
        <p:nvSpPr>
          <p:cNvPr id="59" name="Google Shape;1276;p165">
            <a:extLst>
              <a:ext uri="{FF2B5EF4-FFF2-40B4-BE49-F238E27FC236}">
                <a16:creationId xmlns:a16="http://schemas.microsoft.com/office/drawing/2014/main" id="{67C8DA8B-B5E5-4D58-B995-3AA06D11C1E2}"/>
              </a:ext>
            </a:extLst>
          </p:cNvPr>
          <p:cNvSpPr/>
          <p:nvPr/>
        </p:nvSpPr>
        <p:spPr>
          <a:xfrm>
            <a:off x="4260906" y="3884552"/>
            <a:ext cx="681026" cy="111058"/>
          </a:xfrm>
          <a:custGeom>
            <a:avLst/>
            <a:gdLst/>
            <a:ahLst/>
            <a:cxnLst/>
            <a:rect l="l" t="t" r="r" b="b"/>
            <a:pathLst>
              <a:path w="1809750" h="257175" extrusionOk="0">
                <a:moveTo>
                  <a:pt x="0" y="228600"/>
                </a:moveTo>
                <a:cubicBezTo>
                  <a:pt x="38906" y="163756"/>
                  <a:pt x="22721" y="198538"/>
                  <a:pt x="47625" y="123825"/>
                </a:cubicBezTo>
                <a:lnTo>
                  <a:pt x="57150" y="95250"/>
                </a:lnTo>
                <a:lnTo>
                  <a:pt x="66675" y="66675"/>
                </a:lnTo>
                <a:cubicBezTo>
                  <a:pt x="79375" y="69850"/>
                  <a:pt x="96256" y="66261"/>
                  <a:pt x="104775" y="76200"/>
                </a:cubicBezTo>
                <a:cubicBezTo>
                  <a:pt x="117843" y="91446"/>
                  <a:pt x="117475" y="114300"/>
                  <a:pt x="123825" y="133350"/>
                </a:cubicBezTo>
                <a:cubicBezTo>
                  <a:pt x="130100" y="152174"/>
                  <a:pt x="135614" y="177071"/>
                  <a:pt x="152400" y="190500"/>
                </a:cubicBezTo>
                <a:cubicBezTo>
                  <a:pt x="160240" y="196772"/>
                  <a:pt x="171995" y="195535"/>
                  <a:pt x="180975" y="200025"/>
                </a:cubicBezTo>
                <a:cubicBezTo>
                  <a:pt x="191214" y="205145"/>
                  <a:pt x="200025" y="212725"/>
                  <a:pt x="209550" y="219075"/>
                </a:cubicBezTo>
                <a:cubicBezTo>
                  <a:pt x="215900" y="209550"/>
                  <a:pt x="224580" y="201219"/>
                  <a:pt x="228600" y="190500"/>
                </a:cubicBezTo>
                <a:cubicBezTo>
                  <a:pt x="234284" y="175341"/>
                  <a:pt x="224655" y="151855"/>
                  <a:pt x="238125" y="142875"/>
                </a:cubicBezTo>
                <a:cubicBezTo>
                  <a:pt x="248197" y="136161"/>
                  <a:pt x="266314" y="198868"/>
                  <a:pt x="266700" y="200025"/>
                </a:cubicBezTo>
                <a:cubicBezTo>
                  <a:pt x="322330" y="181482"/>
                  <a:pt x="271241" y="205009"/>
                  <a:pt x="314325" y="161925"/>
                </a:cubicBezTo>
                <a:cubicBezTo>
                  <a:pt x="332789" y="143461"/>
                  <a:pt x="348234" y="141097"/>
                  <a:pt x="371475" y="133350"/>
                </a:cubicBezTo>
                <a:cubicBezTo>
                  <a:pt x="374650" y="114300"/>
                  <a:pt x="368935" y="91281"/>
                  <a:pt x="381000" y="76200"/>
                </a:cubicBezTo>
                <a:cubicBezTo>
                  <a:pt x="387272" y="68360"/>
                  <a:pt x="401221" y="80156"/>
                  <a:pt x="409575" y="85725"/>
                </a:cubicBezTo>
                <a:cubicBezTo>
                  <a:pt x="420783" y="93197"/>
                  <a:pt x="428625" y="104775"/>
                  <a:pt x="438150" y="114300"/>
                </a:cubicBezTo>
                <a:cubicBezTo>
                  <a:pt x="441325" y="123825"/>
                  <a:pt x="444917" y="133221"/>
                  <a:pt x="447675" y="142875"/>
                </a:cubicBezTo>
                <a:cubicBezTo>
                  <a:pt x="451271" y="155462"/>
                  <a:pt x="446727" y="173120"/>
                  <a:pt x="457200" y="180975"/>
                </a:cubicBezTo>
                <a:cubicBezTo>
                  <a:pt x="466479" y="187934"/>
                  <a:pt x="511805" y="154097"/>
                  <a:pt x="514350" y="152400"/>
                </a:cubicBezTo>
                <a:cubicBezTo>
                  <a:pt x="520314" y="134508"/>
                  <a:pt x="527268" y="99447"/>
                  <a:pt x="552450" y="95250"/>
                </a:cubicBezTo>
                <a:cubicBezTo>
                  <a:pt x="563742" y="93368"/>
                  <a:pt x="571500" y="107950"/>
                  <a:pt x="581025" y="114300"/>
                </a:cubicBezTo>
                <a:cubicBezTo>
                  <a:pt x="584200" y="123825"/>
                  <a:pt x="583450" y="135775"/>
                  <a:pt x="590550" y="142875"/>
                </a:cubicBezTo>
                <a:cubicBezTo>
                  <a:pt x="597650" y="149975"/>
                  <a:pt x="609085" y="152400"/>
                  <a:pt x="619125" y="152400"/>
                </a:cubicBezTo>
                <a:cubicBezTo>
                  <a:pt x="638843" y="152400"/>
                  <a:pt x="661828" y="133457"/>
                  <a:pt x="676275" y="123825"/>
                </a:cubicBezTo>
                <a:cubicBezTo>
                  <a:pt x="685800" y="127000"/>
                  <a:pt x="697010" y="127078"/>
                  <a:pt x="704850" y="133350"/>
                </a:cubicBezTo>
                <a:cubicBezTo>
                  <a:pt x="713789" y="140501"/>
                  <a:pt x="715805" y="153830"/>
                  <a:pt x="723900" y="161925"/>
                </a:cubicBezTo>
                <a:cubicBezTo>
                  <a:pt x="731995" y="170020"/>
                  <a:pt x="742950" y="174625"/>
                  <a:pt x="752475" y="180975"/>
                </a:cubicBezTo>
                <a:cubicBezTo>
                  <a:pt x="758825" y="190500"/>
                  <a:pt x="766405" y="199311"/>
                  <a:pt x="771525" y="209550"/>
                </a:cubicBezTo>
                <a:cubicBezTo>
                  <a:pt x="776015" y="218530"/>
                  <a:pt x="774778" y="230285"/>
                  <a:pt x="781050" y="238125"/>
                </a:cubicBezTo>
                <a:cubicBezTo>
                  <a:pt x="788201" y="247064"/>
                  <a:pt x="800100" y="250825"/>
                  <a:pt x="809625" y="257175"/>
                </a:cubicBezTo>
                <a:cubicBezTo>
                  <a:pt x="854075" y="190500"/>
                  <a:pt x="828675" y="212725"/>
                  <a:pt x="876300" y="180975"/>
                </a:cubicBezTo>
                <a:cubicBezTo>
                  <a:pt x="889126" y="104018"/>
                  <a:pt x="879718" y="142147"/>
                  <a:pt x="904875" y="66675"/>
                </a:cubicBezTo>
                <a:cubicBezTo>
                  <a:pt x="908050" y="57150"/>
                  <a:pt x="904875" y="41275"/>
                  <a:pt x="914400" y="38100"/>
                </a:cubicBezTo>
                <a:cubicBezTo>
                  <a:pt x="923925" y="34925"/>
                  <a:pt x="933995" y="33065"/>
                  <a:pt x="942975" y="28575"/>
                </a:cubicBezTo>
                <a:cubicBezTo>
                  <a:pt x="1016833" y="-8354"/>
                  <a:pt x="928301" y="23941"/>
                  <a:pt x="1000125" y="0"/>
                </a:cubicBezTo>
                <a:cubicBezTo>
                  <a:pt x="1012825" y="3175"/>
                  <a:pt x="1028003" y="1347"/>
                  <a:pt x="1038225" y="9525"/>
                </a:cubicBezTo>
                <a:cubicBezTo>
                  <a:pt x="1046065" y="15797"/>
                  <a:pt x="1043260" y="29120"/>
                  <a:pt x="1047750" y="38100"/>
                </a:cubicBezTo>
                <a:cubicBezTo>
                  <a:pt x="1052870" y="48339"/>
                  <a:pt x="1057275" y="60325"/>
                  <a:pt x="1066800" y="66675"/>
                </a:cubicBezTo>
                <a:cubicBezTo>
                  <a:pt x="1077692" y="73937"/>
                  <a:pt x="1092200" y="73025"/>
                  <a:pt x="1104900" y="76200"/>
                </a:cubicBezTo>
                <a:cubicBezTo>
                  <a:pt x="1108075" y="107950"/>
                  <a:pt x="1103521" y="141463"/>
                  <a:pt x="1114425" y="171450"/>
                </a:cubicBezTo>
                <a:cubicBezTo>
                  <a:pt x="1117856" y="180886"/>
                  <a:pt x="1133096" y="182626"/>
                  <a:pt x="1143000" y="180975"/>
                </a:cubicBezTo>
                <a:cubicBezTo>
                  <a:pt x="1158913" y="178323"/>
                  <a:pt x="1191568" y="141932"/>
                  <a:pt x="1200150" y="133350"/>
                </a:cubicBezTo>
                <a:cubicBezTo>
                  <a:pt x="1209675" y="136525"/>
                  <a:pt x="1218685" y="142875"/>
                  <a:pt x="1228725" y="142875"/>
                </a:cubicBezTo>
                <a:cubicBezTo>
                  <a:pt x="1250934" y="142875"/>
                  <a:pt x="1292815" y="110157"/>
                  <a:pt x="1304925" y="104775"/>
                </a:cubicBezTo>
                <a:cubicBezTo>
                  <a:pt x="1316888" y="99458"/>
                  <a:pt x="1330438" y="98846"/>
                  <a:pt x="1343025" y="95250"/>
                </a:cubicBezTo>
                <a:cubicBezTo>
                  <a:pt x="1352679" y="92492"/>
                  <a:pt x="1362075" y="88900"/>
                  <a:pt x="1371600" y="85725"/>
                </a:cubicBezTo>
                <a:cubicBezTo>
                  <a:pt x="1374775" y="95250"/>
                  <a:pt x="1372145" y="109810"/>
                  <a:pt x="1381125" y="114300"/>
                </a:cubicBezTo>
                <a:cubicBezTo>
                  <a:pt x="1390105" y="118790"/>
                  <a:pt x="1400923" y="109651"/>
                  <a:pt x="1409700" y="104775"/>
                </a:cubicBezTo>
                <a:cubicBezTo>
                  <a:pt x="1429714" y="93656"/>
                  <a:pt x="1447800" y="79375"/>
                  <a:pt x="1466850" y="66675"/>
                </a:cubicBezTo>
                <a:cubicBezTo>
                  <a:pt x="1478058" y="59203"/>
                  <a:pt x="1484217" y="45572"/>
                  <a:pt x="1495425" y="38100"/>
                </a:cubicBezTo>
                <a:cubicBezTo>
                  <a:pt x="1503779" y="32531"/>
                  <a:pt x="1514475" y="31750"/>
                  <a:pt x="1524000" y="28575"/>
                </a:cubicBezTo>
                <a:cubicBezTo>
                  <a:pt x="1530350" y="38100"/>
                  <a:pt x="1538401" y="46689"/>
                  <a:pt x="1543050" y="57150"/>
                </a:cubicBezTo>
                <a:cubicBezTo>
                  <a:pt x="1551205" y="75500"/>
                  <a:pt x="1545392" y="103161"/>
                  <a:pt x="1562100" y="114300"/>
                </a:cubicBezTo>
                <a:cubicBezTo>
                  <a:pt x="1601883" y="140822"/>
                  <a:pt x="1582580" y="125255"/>
                  <a:pt x="1619250" y="161925"/>
                </a:cubicBezTo>
                <a:cubicBezTo>
                  <a:pt x="1631950" y="158750"/>
                  <a:pt x="1644811" y="156162"/>
                  <a:pt x="1657350" y="152400"/>
                </a:cubicBezTo>
                <a:cubicBezTo>
                  <a:pt x="1676584" y="146630"/>
                  <a:pt x="1695019" y="138220"/>
                  <a:pt x="1714500" y="133350"/>
                </a:cubicBezTo>
                <a:cubicBezTo>
                  <a:pt x="1762340" y="121390"/>
                  <a:pt x="1740181" y="127965"/>
                  <a:pt x="1781175" y="114300"/>
                </a:cubicBezTo>
                <a:cubicBezTo>
                  <a:pt x="1802716" y="81989"/>
                  <a:pt x="1792130" y="93820"/>
                  <a:pt x="1809750" y="76200"/>
                </a:cubicBezTo>
              </a:path>
            </a:pathLst>
          </a:custGeom>
          <a:noFill/>
          <a:ln w="28575" cap="flat" cmpd="sng">
            <a:solidFill>
              <a:srgbClr val="FF0000"/>
            </a:solidFill>
            <a:prstDash val="solid"/>
            <a:round/>
            <a:headEnd type="none" w="sm" len="sm"/>
            <a:tailEnd type="none" w="sm" len="sm"/>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800"/>
            </a:pPr>
            <a:endParaRPr lang="en-US" sz="600">
              <a:solidFill>
                <a:schemeClr val="lt1"/>
              </a:solidFill>
              <a:latin typeface="Montserrat"/>
              <a:ea typeface="Montserrat"/>
              <a:cs typeface="Montserrat"/>
              <a:sym typeface="Montserrat"/>
            </a:endParaRPr>
          </a:p>
        </p:txBody>
      </p:sp>
      <p:pic>
        <p:nvPicPr>
          <p:cNvPr id="9" name="Picture 8">
            <a:extLst>
              <a:ext uri="{FF2B5EF4-FFF2-40B4-BE49-F238E27FC236}">
                <a16:creationId xmlns:a16="http://schemas.microsoft.com/office/drawing/2014/main" id="{FBCFB6C5-F65B-41F6-BCA0-B08C3EF70EF7}"/>
              </a:ext>
            </a:extLst>
          </p:cNvPr>
          <p:cNvPicPr>
            <a:picLocks noChangeAspect="1"/>
          </p:cNvPicPr>
          <p:nvPr/>
        </p:nvPicPr>
        <p:blipFill>
          <a:blip r:embed="rId9"/>
          <a:stretch>
            <a:fillRect/>
          </a:stretch>
        </p:blipFill>
        <p:spPr>
          <a:xfrm>
            <a:off x="2511354" y="4479955"/>
            <a:ext cx="789408" cy="267908"/>
          </a:xfrm>
          <a:prstGeom prst="rect">
            <a:avLst/>
          </a:prstGeom>
        </p:spPr>
      </p:pic>
      <p:pic>
        <p:nvPicPr>
          <p:cNvPr id="11" name="Picture 10">
            <a:extLst>
              <a:ext uri="{FF2B5EF4-FFF2-40B4-BE49-F238E27FC236}">
                <a16:creationId xmlns:a16="http://schemas.microsoft.com/office/drawing/2014/main" id="{279BE2AD-719A-48E5-991A-D485C42E8EA3}"/>
              </a:ext>
            </a:extLst>
          </p:cNvPr>
          <p:cNvPicPr>
            <a:picLocks noChangeAspect="1"/>
          </p:cNvPicPr>
          <p:nvPr/>
        </p:nvPicPr>
        <p:blipFill>
          <a:blip r:embed="rId10"/>
          <a:stretch>
            <a:fillRect/>
          </a:stretch>
        </p:blipFill>
        <p:spPr>
          <a:xfrm>
            <a:off x="1918670" y="4393334"/>
            <a:ext cx="419114" cy="417659"/>
          </a:xfrm>
          <a:prstGeom prst="rect">
            <a:avLst/>
          </a:prstGeom>
        </p:spPr>
      </p:pic>
      <p:pic>
        <p:nvPicPr>
          <p:cNvPr id="8" name="Picture 7">
            <a:extLst>
              <a:ext uri="{FF2B5EF4-FFF2-40B4-BE49-F238E27FC236}">
                <a16:creationId xmlns:a16="http://schemas.microsoft.com/office/drawing/2014/main" id="{8C81D3DC-0C50-4376-B67D-0E5C97DA74F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45672" y1="59722" x2="45672" y2="59722"/>
                        <a14:foregroundMark x1="44925" y1="61343" x2="47015" y2="50000"/>
                        <a14:foregroundMark x1="47015" y1="50000" x2="47015" y2="49537"/>
                        <a14:foregroundMark x1="54030" y1="49537" x2="57910" y2="57639"/>
                      </a14:backgroundRemoval>
                    </a14:imgEffect>
                  </a14:imgLayer>
                </a14:imgProps>
              </a:ext>
            </a:extLst>
          </a:blip>
          <a:srcRect l="38400" t="35102" r="36811" b="31290"/>
          <a:stretch/>
        </p:blipFill>
        <p:spPr>
          <a:xfrm>
            <a:off x="1275029" y="4017608"/>
            <a:ext cx="591767" cy="517321"/>
          </a:xfrm>
          <a:prstGeom prst="rect">
            <a:avLst/>
          </a:prstGeom>
        </p:spPr>
      </p:pic>
      <p:pic>
        <p:nvPicPr>
          <p:cNvPr id="13" name="Picture 12">
            <a:extLst>
              <a:ext uri="{FF2B5EF4-FFF2-40B4-BE49-F238E27FC236}">
                <a16:creationId xmlns:a16="http://schemas.microsoft.com/office/drawing/2014/main" id="{BBB11880-F973-4F92-B383-C8DAF1861E6E}"/>
              </a:ext>
            </a:extLst>
          </p:cNvPr>
          <p:cNvPicPr>
            <a:picLocks noChangeAspect="1"/>
          </p:cNvPicPr>
          <p:nvPr/>
        </p:nvPicPr>
        <p:blipFill>
          <a:blip r:embed="rId13"/>
          <a:stretch>
            <a:fillRect/>
          </a:stretch>
        </p:blipFill>
        <p:spPr>
          <a:xfrm>
            <a:off x="2543395" y="3685073"/>
            <a:ext cx="584234" cy="584234"/>
          </a:xfrm>
          <a:prstGeom prst="rect">
            <a:avLst/>
          </a:prstGeom>
        </p:spPr>
      </p:pic>
      <p:pic>
        <p:nvPicPr>
          <p:cNvPr id="61" name="Picture 60">
            <a:extLst>
              <a:ext uri="{FF2B5EF4-FFF2-40B4-BE49-F238E27FC236}">
                <a16:creationId xmlns:a16="http://schemas.microsoft.com/office/drawing/2014/main" id="{86C41902-0053-4773-A647-39037F277F42}"/>
              </a:ext>
            </a:extLst>
          </p:cNvPr>
          <p:cNvPicPr>
            <a:picLocks noChangeAspect="1"/>
          </p:cNvPicPr>
          <p:nvPr/>
        </p:nvPicPr>
        <p:blipFill>
          <a:blip r:embed="rId14"/>
          <a:stretch>
            <a:fillRect/>
          </a:stretch>
        </p:blipFill>
        <p:spPr>
          <a:xfrm>
            <a:off x="1790081" y="3685073"/>
            <a:ext cx="747604" cy="470990"/>
          </a:xfrm>
          <a:prstGeom prst="rect">
            <a:avLst/>
          </a:prstGeom>
        </p:spPr>
      </p:pic>
    </p:spTree>
    <p:extLst>
      <p:ext uri="{BB962C8B-B14F-4D97-AF65-F5344CB8AC3E}">
        <p14:creationId xmlns:p14="http://schemas.microsoft.com/office/powerpoint/2010/main" val="229507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4"/>
                                        </p:tgtEl>
                                        <p:attrNameLst>
                                          <p:attrName>fillcolor</p:attrName>
                                        </p:attrNameLst>
                                      </p:cBhvr>
                                      <p:to>
                                        <a:schemeClr val="accent2"/>
                                      </p:to>
                                    </p:animClr>
                                    <p:set>
                                      <p:cBhvr>
                                        <p:cTn id="19" dur="2000" fill="hold"/>
                                        <p:tgtEl>
                                          <p:spTgt spid="14"/>
                                        </p:tgtEl>
                                        <p:attrNameLst>
                                          <p:attrName>fill.type</p:attrName>
                                        </p:attrNameLst>
                                      </p:cBhvr>
                                      <p:to>
                                        <p:strVal val="solid"/>
                                      </p:to>
                                    </p:set>
                                    <p:set>
                                      <p:cBhvr>
                                        <p:cTn id="20"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50507-EB74-4C38-A3B1-CE0886F6FDB7}"/>
              </a:ext>
            </a:extLst>
          </p:cNvPr>
          <p:cNvSpPr>
            <a:spLocks noGrp="1"/>
          </p:cNvSpPr>
          <p:nvPr>
            <p:ph type="title"/>
          </p:nvPr>
        </p:nvSpPr>
        <p:spPr/>
        <p:txBody>
          <a:bodyPr>
            <a:normAutofit/>
          </a:bodyPr>
          <a:lstStyle/>
          <a:p>
            <a:r>
              <a:rPr lang="en-US" dirty="0"/>
              <a:t>Validate our K8s settings	</a:t>
            </a:r>
          </a:p>
        </p:txBody>
      </p:sp>
      <p:sp>
        <p:nvSpPr>
          <p:cNvPr id="4" name="Text Placeholder 3">
            <a:extLst>
              <a:ext uri="{FF2B5EF4-FFF2-40B4-BE49-F238E27FC236}">
                <a16:creationId xmlns:a16="http://schemas.microsoft.com/office/drawing/2014/main" id="{7DB7DC26-E1A9-4D39-8C72-C611E557A875}"/>
              </a:ext>
            </a:extLst>
          </p:cNvPr>
          <p:cNvSpPr>
            <a:spLocks noGrp="1"/>
          </p:cNvSpPr>
          <p:nvPr>
            <p:ph type="body" sz="quarter" idx="10"/>
          </p:nvPr>
        </p:nvSpPr>
        <p:spPr/>
        <p:txBody>
          <a:bodyPr>
            <a:normAutofit/>
          </a:bodyPr>
          <a:lstStyle/>
          <a:p>
            <a:pPr lvl="1"/>
            <a:r>
              <a:rPr lang="en-US" sz="1800" dirty="0"/>
              <a:t>Run constant load </a:t>
            </a:r>
          </a:p>
          <a:p>
            <a:pPr lvl="1"/>
            <a:endParaRPr lang="en-US" sz="1800" dirty="0"/>
          </a:p>
          <a:p>
            <a:pPr lvl="1"/>
            <a:r>
              <a:rPr lang="en-US" sz="1800" dirty="0"/>
              <a:t>Measure response time and failure rate of your application</a:t>
            </a:r>
          </a:p>
          <a:p>
            <a:pPr lvl="1"/>
            <a:endParaRPr lang="en-US" sz="1800" dirty="0"/>
          </a:p>
          <a:p>
            <a:pPr marL="342900" lvl="1" indent="0">
              <a:buNone/>
            </a:pPr>
            <a:endParaRPr lang="en-US" sz="1800" dirty="0"/>
          </a:p>
        </p:txBody>
      </p:sp>
      <p:grpSp>
        <p:nvGrpSpPr>
          <p:cNvPr id="12" name="Group 11">
            <a:extLst>
              <a:ext uri="{FF2B5EF4-FFF2-40B4-BE49-F238E27FC236}">
                <a16:creationId xmlns:a16="http://schemas.microsoft.com/office/drawing/2014/main" id="{5D097A6F-D396-4ED8-8BCE-1F00B7FBD4B7}"/>
              </a:ext>
            </a:extLst>
          </p:cNvPr>
          <p:cNvGrpSpPr/>
          <p:nvPr/>
        </p:nvGrpSpPr>
        <p:grpSpPr>
          <a:xfrm>
            <a:off x="5185591" y="3676184"/>
            <a:ext cx="2196845" cy="1112639"/>
            <a:chOff x="673608" y="3840520"/>
            <a:chExt cx="3461985" cy="1671531"/>
          </a:xfrm>
        </p:grpSpPr>
        <p:sp>
          <p:nvSpPr>
            <p:cNvPr id="5" name="Flowchart: Alternate Process 4">
              <a:extLst>
                <a:ext uri="{FF2B5EF4-FFF2-40B4-BE49-F238E27FC236}">
                  <a16:creationId xmlns:a16="http://schemas.microsoft.com/office/drawing/2014/main" id="{AC8F8B2A-BDA5-4062-967A-B12476129AEA}"/>
                </a:ext>
              </a:extLst>
            </p:cNvPr>
            <p:cNvSpPr/>
            <p:nvPr/>
          </p:nvSpPr>
          <p:spPr>
            <a:xfrm>
              <a:off x="993622" y="4277998"/>
              <a:ext cx="3141971" cy="1234053"/>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p>
          </p:txBody>
        </p:sp>
        <p:pic>
          <p:nvPicPr>
            <p:cNvPr id="6" name="Picture 5" descr="Icon&#10;&#10;Description automatically generated">
              <a:extLst>
                <a:ext uri="{FF2B5EF4-FFF2-40B4-BE49-F238E27FC236}">
                  <a16:creationId xmlns:a16="http://schemas.microsoft.com/office/drawing/2014/main" id="{00649C3C-2F8F-4B8A-941F-460B08272969}"/>
                </a:ext>
              </a:extLst>
            </p:cNvPr>
            <p:cNvPicPr>
              <a:picLocks noChangeAspect="1"/>
            </p:cNvPicPr>
            <p:nvPr/>
          </p:nvPicPr>
          <p:blipFill>
            <a:blip r:embed="rId3"/>
            <a:stretch>
              <a:fillRect/>
            </a:stretch>
          </p:blipFill>
          <p:spPr>
            <a:xfrm>
              <a:off x="673608" y="3840520"/>
              <a:ext cx="1014109" cy="984530"/>
            </a:xfrm>
            <a:prstGeom prst="rect">
              <a:avLst/>
            </a:prstGeom>
          </p:spPr>
        </p:pic>
      </p:grpSp>
      <p:sp>
        <p:nvSpPr>
          <p:cNvPr id="14" name="Flowchart: Alternate Process 13">
            <a:extLst>
              <a:ext uri="{FF2B5EF4-FFF2-40B4-BE49-F238E27FC236}">
                <a16:creationId xmlns:a16="http://schemas.microsoft.com/office/drawing/2014/main" id="{B7AFFDB2-1117-45D7-834E-117803006809}"/>
              </a:ext>
            </a:extLst>
          </p:cNvPr>
          <p:cNvSpPr/>
          <p:nvPr/>
        </p:nvSpPr>
        <p:spPr>
          <a:xfrm>
            <a:off x="5348848" y="2727439"/>
            <a:ext cx="1993776" cy="82143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p>
        </p:txBody>
      </p:sp>
      <p:pic>
        <p:nvPicPr>
          <p:cNvPr id="15" name="Picture 14" descr="Icon&#10;&#10;Description automatically generated">
            <a:extLst>
              <a:ext uri="{FF2B5EF4-FFF2-40B4-BE49-F238E27FC236}">
                <a16:creationId xmlns:a16="http://schemas.microsoft.com/office/drawing/2014/main" id="{DF2F390D-B3E0-4FD7-9C21-BBD36E979719}"/>
              </a:ext>
            </a:extLst>
          </p:cNvPr>
          <p:cNvPicPr>
            <a:picLocks noChangeAspect="1"/>
          </p:cNvPicPr>
          <p:nvPr/>
        </p:nvPicPr>
        <p:blipFill>
          <a:blip r:embed="rId3"/>
          <a:stretch>
            <a:fillRect/>
          </a:stretch>
        </p:blipFill>
        <p:spPr>
          <a:xfrm>
            <a:off x="5145779" y="2436235"/>
            <a:ext cx="643516" cy="655343"/>
          </a:xfrm>
          <a:prstGeom prst="rect">
            <a:avLst/>
          </a:prstGeom>
        </p:spPr>
      </p:pic>
      <p:pic>
        <p:nvPicPr>
          <p:cNvPr id="23" name="Picture 22">
            <a:extLst>
              <a:ext uri="{FF2B5EF4-FFF2-40B4-BE49-F238E27FC236}">
                <a16:creationId xmlns:a16="http://schemas.microsoft.com/office/drawing/2014/main" id="{A65AB9C0-9507-456D-B694-1BE3920AAA0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808417" y="4222250"/>
            <a:ext cx="393329" cy="388489"/>
          </a:xfrm>
          <a:prstGeom prst="rect">
            <a:avLst/>
          </a:prstGeom>
        </p:spPr>
      </p:pic>
      <p:pic>
        <p:nvPicPr>
          <p:cNvPr id="24" name="Picture 23">
            <a:extLst>
              <a:ext uri="{FF2B5EF4-FFF2-40B4-BE49-F238E27FC236}">
                <a16:creationId xmlns:a16="http://schemas.microsoft.com/office/drawing/2014/main" id="{92F9C92E-E13E-4B33-BC87-162B8442F4C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312626" y="4222251"/>
            <a:ext cx="393329" cy="388489"/>
          </a:xfrm>
          <a:prstGeom prst="rect">
            <a:avLst/>
          </a:prstGeom>
        </p:spPr>
      </p:pic>
      <p:pic>
        <p:nvPicPr>
          <p:cNvPr id="25" name="Picture 24">
            <a:extLst>
              <a:ext uri="{FF2B5EF4-FFF2-40B4-BE49-F238E27FC236}">
                <a16:creationId xmlns:a16="http://schemas.microsoft.com/office/drawing/2014/main" id="{0F861137-62A8-489E-9E4B-BEC23C1651A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667769" y="2994979"/>
            <a:ext cx="393329" cy="388489"/>
          </a:xfrm>
          <a:prstGeom prst="rect">
            <a:avLst/>
          </a:prstGeom>
        </p:spPr>
      </p:pic>
      <p:pic>
        <p:nvPicPr>
          <p:cNvPr id="26" name="Picture 25">
            <a:extLst>
              <a:ext uri="{FF2B5EF4-FFF2-40B4-BE49-F238E27FC236}">
                <a16:creationId xmlns:a16="http://schemas.microsoft.com/office/drawing/2014/main" id="{3FC6E346-1859-4DFC-9016-9F0F07164F1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164781" y="2998792"/>
            <a:ext cx="393329" cy="388489"/>
          </a:xfrm>
          <a:prstGeom prst="rect">
            <a:avLst/>
          </a:prstGeom>
        </p:spPr>
      </p:pic>
      <p:pic>
        <p:nvPicPr>
          <p:cNvPr id="27" name="Picture 26">
            <a:extLst>
              <a:ext uri="{FF2B5EF4-FFF2-40B4-BE49-F238E27FC236}">
                <a16:creationId xmlns:a16="http://schemas.microsoft.com/office/drawing/2014/main" id="{4C11E78E-81C8-4378-B4B4-AAB424BCF89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5687786" y="2994979"/>
            <a:ext cx="393329" cy="388489"/>
          </a:xfrm>
          <a:prstGeom prst="rect">
            <a:avLst/>
          </a:prstGeom>
        </p:spPr>
      </p:pic>
      <p:grpSp>
        <p:nvGrpSpPr>
          <p:cNvPr id="21" name="Google Shape;1240;p165">
            <a:extLst>
              <a:ext uri="{FF2B5EF4-FFF2-40B4-BE49-F238E27FC236}">
                <a16:creationId xmlns:a16="http://schemas.microsoft.com/office/drawing/2014/main" id="{0C10C1D4-00D2-48AA-B79F-6D5943A46823}"/>
              </a:ext>
            </a:extLst>
          </p:cNvPr>
          <p:cNvGrpSpPr/>
          <p:nvPr/>
        </p:nvGrpSpPr>
        <p:grpSpPr>
          <a:xfrm>
            <a:off x="3624241" y="3274862"/>
            <a:ext cx="1125807" cy="938328"/>
            <a:chOff x="107504" y="2132856"/>
            <a:chExt cx="2554605" cy="2172876"/>
          </a:xfrm>
        </p:grpSpPr>
        <p:pic>
          <p:nvPicPr>
            <p:cNvPr id="46" name="Google Shape;1241;p165">
              <a:extLst>
                <a:ext uri="{FF2B5EF4-FFF2-40B4-BE49-F238E27FC236}">
                  <a16:creationId xmlns:a16="http://schemas.microsoft.com/office/drawing/2014/main" id="{B39857B0-EC25-49C9-AFB0-299BA43C5852}"/>
                </a:ext>
              </a:extLst>
            </p:cNvPr>
            <p:cNvPicPr preferRelativeResize="0"/>
            <p:nvPr/>
          </p:nvPicPr>
          <p:blipFill rotWithShape="1">
            <a:blip r:embed="rId6">
              <a:alphaModFix/>
            </a:blip>
            <a:srcRect/>
            <a:stretch/>
          </p:blipFill>
          <p:spPr>
            <a:xfrm>
              <a:off x="431412" y="2504995"/>
              <a:ext cx="1828449" cy="1267724"/>
            </a:xfrm>
            <a:prstGeom prst="rect">
              <a:avLst/>
            </a:prstGeom>
            <a:noFill/>
            <a:ln>
              <a:noFill/>
            </a:ln>
          </p:spPr>
        </p:pic>
        <p:cxnSp>
          <p:nvCxnSpPr>
            <p:cNvPr id="47" name="Google Shape;1242;p165">
              <a:extLst>
                <a:ext uri="{FF2B5EF4-FFF2-40B4-BE49-F238E27FC236}">
                  <a16:creationId xmlns:a16="http://schemas.microsoft.com/office/drawing/2014/main" id="{B575C7A2-01F2-416E-8C7D-A26529504545}"/>
                </a:ext>
              </a:extLst>
            </p:cNvPr>
            <p:cNvCxnSpPr/>
            <p:nvPr/>
          </p:nvCxnSpPr>
          <p:spPr>
            <a:xfrm>
              <a:off x="179512" y="3774232"/>
              <a:ext cx="2304000" cy="0"/>
            </a:xfrm>
            <a:prstGeom prst="straightConnector1">
              <a:avLst/>
            </a:prstGeom>
            <a:noFill/>
            <a:ln w="9525" cap="flat" cmpd="sng">
              <a:solidFill>
                <a:srgbClr val="8296B9"/>
              </a:solidFill>
              <a:prstDash val="solid"/>
              <a:round/>
              <a:headEnd type="none" w="sm" len="sm"/>
              <a:tailEnd type="none" w="sm" len="sm"/>
            </a:ln>
          </p:spPr>
        </p:cxnSp>
        <p:grpSp>
          <p:nvGrpSpPr>
            <p:cNvPr id="48" name="Google Shape;1243;p165">
              <a:extLst>
                <a:ext uri="{FF2B5EF4-FFF2-40B4-BE49-F238E27FC236}">
                  <a16:creationId xmlns:a16="http://schemas.microsoft.com/office/drawing/2014/main" id="{26110F8A-4D7B-4D41-89AE-84AED591F25A}"/>
                </a:ext>
              </a:extLst>
            </p:cNvPr>
            <p:cNvGrpSpPr/>
            <p:nvPr/>
          </p:nvGrpSpPr>
          <p:grpSpPr>
            <a:xfrm>
              <a:off x="431412" y="3701700"/>
              <a:ext cx="1800200" cy="144540"/>
              <a:chOff x="539552" y="4796628"/>
              <a:chExt cx="1800200" cy="144540"/>
            </a:xfrm>
          </p:grpSpPr>
          <p:cxnSp>
            <p:nvCxnSpPr>
              <p:cNvPr id="54" name="Google Shape;1244;p165">
                <a:extLst>
                  <a:ext uri="{FF2B5EF4-FFF2-40B4-BE49-F238E27FC236}">
                    <a16:creationId xmlns:a16="http://schemas.microsoft.com/office/drawing/2014/main" id="{7E130D7E-D299-4C17-9CD1-7D58C9FBF2A2}"/>
                  </a:ext>
                </a:extLst>
              </p:cNvPr>
              <p:cNvCxnSpPr/>
              <p:nvPr/>
            </p:nvCxnSpPr>
            <p:spPr>
              <a:xfrm>
                <a:off x="539552" y="4796628"/>
                <a:ext cx="0" cy="144540"/>
              </a:xfrm>
              <a:prstGeom prst="straightConnector1">
                <a:avLst/>
              </a:prstGeom>
              <a:noFill/>
              <a:ln w="9525" cap="flat" cmpd="sng">
                <a:solidFill>
                  <a:srgbClr val="8296B9"/>
                </a:solidFill>
                <a:prstDash val="solid"/>
                <a:round/>
                <a:headEnd type="none" w="sm" len="sm"/>
                <a:tailEnd type="none" w="sm" len="sm"/>
              </a:ln>
            </p:spPr>
          </p:cxnSp>
          <p:cxnSp>
            <p:nvCxnSpPr>
              <p:cNvPr id="55" name="Google Shape;1245;p165">
                <a:extLst>
                  <a:ext uri="{FF2B5EF4-FFF2-40B4-BE49-F238E27FC236}">
                    <a16:creationId xmlns:a16="http://schemas.microsoft.com/office/drawing/2014/main" id="{623B7A7E-7D58-466F-A75E-FEA32C7D22AD}"/>
                  </a:ext>
                </a:extLst>
              </p:cNvPr>
              <p:cNvCxnSpPr/>
              <p:nvPr/>
            </p:nvCxnSpPr>
            <p:spPr>
              <a:xfrm>
                <a:off x="1139619" y="4796628"/>
                <a:ext cx="0" cy="144540"/>
              </a:xfrm>
              <a:prstGeom prst="straightConnector1">
                <a:avLst/>
              </a:prstGeom>
              <a:noFill/>
              <a:ln w="9525" cap="flat" cmpd="sng">
                <a:solidFill>
                  <a:srgbClr val="8296B9"/>
                </a:solidFill>
                <a:prstDash val="solid"/>
                <a:round/>
                <a:headEnd type="none" w="sm" len="sm"/>
                <a:tailEnd type="none" w="sm" len="sm"/>
              </a:ln>
            </p:spPr>
          </p:cxnSp>
          <p:cxnSp>
            <p:nvCxnSpPr>
              <p:cNvPr id="56" name="Google Shape;1246;p165">
                <a:extLst>
                  <a:ext uri="{FF2B5EF4-FFF2-40B4-BE49-F238E27FC236}">
                    <a16:creationId xmlns:a16="http://schemas.microsoft.com/office/drawing/2014/main" id="{D287C2B0-43F9-465C-9DA1-89FA7AFD19C8}"/>
                  </a:ext>
                </a:extLst>
              </p:cNvPr>
              <p:cNvCxnSpPr/>
              <p:nvPr/>
            </p:nvCxnSpPr>
            <p:spPr>
              <a:xfrm>
                <a:off x="1739686" y="4796628"/>
                <a:ext cx="0" cy="144540"/>
              </a:xfrm>
              <a:prstGeom prst="straightConnector1">
                <a:avLst/>
              </a:prstGeom>
              <a:noFill/>
              <a:ln w="9525" cap="flat" cmpd="sng">
                <a:solidFill>
                  <a:srgbClr val="8296B9"/>
                </a:solidFill>
                <a:prstDash val="solid"/>
                <a:round/>
                <a:headEnd type="none" w="sm" len="sm"/>
                <a:tailEnd type="none" w="sm" len="sm"/>
              </a:ln>
            </p:spPr>
          </p:cxnSp>
          <p:cxnSp>
            <p:nvCxnSpPr>
              <p:cNvPr id="57" name="Google Shape;1247;p165">
                <a:extLst>
                  <a:ext uri="{FF2B5EF4-FFF2-40B4-BE49-F238E27FC236}">
                    <a16:creationId xmlns:a16="http://schemas.microsoft.com/office/drawing/2014/main" id="{47ABE3E2-BAFE-4F1F-A46E-3A74295EDA83}"/>
                  </a:ext>
                </a:extLst>
              </p:cNvPr>
              <p:cNvCxnSpPr/>
              <p:nvPr/>
            </p:nvCxnSpPr>
            <p:spPr>
              <a:xfrm>
                <a:off x="2339752" y="4796628"/>
                <a:ext cx="0" cy="144540"/>
              </a:xfrm>
              <a:prstGeom prst="straightConnector1">
                <a:avLst/>
              </a:prstGeom>
              <a:noFill/>
              <a:ln w="9525" cap="flat" cmpd="sng">
                <a:solidFill>
                  <a:srgbClr val="8296B9"/>
                </a:solidFill>
                <a:prstDash val="solid"/>
                <a:round/>
                <a:headEnd type="none" w="sm" len="sm"/>
                <a:tailEnd type="none" w="sm" len="sm"/>
              </a:ln>
            </p:spPr>
          </p:cxnSp>
        </p:grpSp>
        <p:sp>
          <p:nvSpPr>
            <p:cNvPr id="49" name="Google Shape;1248;p165">
              <a:extLst>
                <a:ext uri="{FF2B5EF4-FFF2-40B4-BE49-F238E27FC236}">
                  <a16:creationId xmlns:a16="http://schemas.microsoft.com/office/drawing/2014/main" id="{D1D3D81D-054A-467E-B9C5-2EDB783CA21E}"/>
                </a:ext>
              </a:extLst>
            </p:cNvPr>
            <p:cNvSpPr txBox="1"/>
            <p:nvPr/>
          </p:nvSpPr>
          <p:spPr>
            <a:xfrm>
              <a:off x="107504" y="3918248"/>
              <a:ext cx="698162" cy="387484"/>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
              </a:pPr>
              <a:r>
                <a:rPr lang="en-US" sz="375">
                  <a:solidFill>
                    <a:schemeClr val="dk1"/>
                  </a:solidFill>
                  <a:latin typeface="Montserrat"/>
                  <a:ea typeface="Montserrat"/>
                  <a:cs typeface="Montserrat"/>
                  <a:sym typeface="Montserrat"/>
                </a:rPr>
                <a:t>00:00:00</a:t>
              </a:r>
              <a:endParaRPr lang="en-US" sz="825"/>
            </a:p>
          </p:txBody>
        </p:sp>
        <p:sp>
          <p:nvSpPr>
            <p:cNvPr id="50" name="Google Shape;1249;p165">
              <a:extLst>
                <a:ext uri="{FF2B5EF4-FFF2-40B4-BE49-F238E27FC236}">
                  <a16:creationId xmlns:a16="http://schemas.microsoft.com/office/drawing/2014/main" id="{14FD1341-B70C-4FBA-B141-24D2BDF404E3}"/>
                </a:ext>
              </a:extLst>
            </p:cNvPr>
            <p:cNvSpPr txBox="1"/>
            <p:nvPr/>
          </p:nvSpPr>
          <p:spPr>
            <a:xfrm>
              <a:off x="726319" y="3918248"/>
              <a:ext cx="698162" cy="253850"/>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
              </a:pPr>
              <a:r>
                <a:rPr lang="en-US" sz="375">
                  <a:solidFill>
                    <a:schemeClr val="dk1"/>
                  </a:solidFill>
                  <a:latin typeface="Montserrat"/>
                  <a:ea typeface="Montserrat"/>
                  <a:cs typeface="Montserrat"/>
                  <a:sym typeface="Montserrat"/>
                </a:rPr>
                <a:t>00:00:30</a:t>
              </a:r>
              <a:endParaRPr lang="en-US" sz="825"/>
            </a:p>
          </p:txBody>
        </p:sp>
        <p:sp>
          <p:nvSpPr>
            <p:cNvPr id="51" name="Google Shape;1250;p165">
              <a:extLst>
                <a:ext uri="{FF2B5EF4-FFF2-40B4-BE49-F238E27FC236}">
                  <a16:creationId xmlns:a16="http://schemas.microsoft.com/office/drawing/2014/main" id="{A47BF2A8-171E-4DA4-A6C9-5EC18B4F7F22}"/>
                </a:ext>
              </a:extLst>
            </p:cNvPr>
            <p:cNvSpPr txBox="1"/>
            <p:nvPr/>
          </p:nvSpPr>
          <p:spPr>
            <a:xfrm>
              <a:off x="1345132" y="3918248"/>
              <a:ext cx="698162" cy="253850"/>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
              </a:pPr>
              <a:r>
                <a:rPr lang="en-US" sz="375">
                  <a:solidFill>
                    <a:schemeClr val="dk1"/>
                  </a:solidFill>
                  <a:latin typeface="Montserrat"/>
                  <a:ea typeface="Montserrat"/>
                  <a:cs typeface="Montserrat"/>
                  <a:sym typeface="Montserrat"/>
                </a:rPr>
                <a:t>00:01:00</a:t>
              </a:r>
              <a:endParaRPr lang="en-US" sz="825"/>
            </a:p>
          </p:txBody>
        </p:sp>
        <p:sp>
          <p:nvSpPr>
            <p:cNvPr id="52" name="Google Shape;1251;p165">
              <a:extLst>
                <a:ext uri="{FF2B5EF4-FFF2-40B4-BE49-F238E27FC236}">
                  <a16:creationId xmlns:a16="http://schemas.microsoft.com/office/drawing/2014/main" id="{C04BA348-F70C-40AB-9CB1-9F399D3F9A8B}"/>
                </a:ext>
              </a:extLst>
            </p:cNvPr>
            <p:cNvSpPr txBox="1"/>
            <p:nvPr/>
          </p:nvSpPr>
          <p:spPr>
            <a:xfrm>
              <a:off x="1963947" y="3918248"/>
              <a:ext cx="698162" cy="253850"/>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500"/>
              </a:pPr>
              <a:r>
                <a:rPr lang="en-US" sz="375">
                  <a:solidFill>
                    <a:schemeClr val="dk1"/>
                  </a:solidFill>
                  <a:latin typeface="Montserrat"/>
                  <a:ea typeface="Montserrat"/>
                  <a:cs typeface="Montserrat"/>
                  <a:sym typeface="Montserrat"/>
                </a:rPr>
                <a:t>00:01:30</a:t>
              </a:r>
              <a:endParaRPr lang="en-US" sz="825"/>
            </a:p>
          </p:txBody>
        </p:sp>
        <p:sp>
          <p:nvSpPr>
            <p:cNvPr id="53" name="Google Shape;1252;p165">
              <a:extLst>
                <a:ext uri="{FF2B5EF4-FFF2-40B4-BE49-F238E27FC236}">
                  <a16:creationId xmlns:a16="http://schemas.microsoft.com/office/drawing/2014/main" id="{4077F908-162D-4E0A-952E-AF8EF7AE4236}"/>
                </a:ext>
              </a:extLst>
            </p:cNvPr>
            <p:cNvSpPr txBox="1"/>
            <p:nvPr/>
          </p:nvSpPr>
          <p:spPr>
            <a:xfrm>
              <a:off x="1696627" y="2132856"/>
              <a:ext cx="676694" cy="334031"/>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800"/>
              </a:pPr>
              <a:r>
                <a:rPr lang="en-US" sz="600" b="1">
                  <a:solidFill>
                    <a:schemeClr val="dk1"/>
                  </a:solidFill>
                  <a:latin typeface="Montserrat"/>
                  <a:ea typeface="Montserrat"/>
                  <a:cs typeface="Montserrat"/>
                  <a:sym typeface="Montserrat"/>
                </a:rPr>
                <a:t>Load</a:t>
              </a:r>
              <a:endParaRPr lang="en-US" sz="825"/>
            </a:p>
          </p:txBody>
        </p:sp>
      </p:grpSp>
      <p:grpSp>
        <p:nvGrpSpPr>
          <p:cNvPr id="28" name="Google Shape;1254;p165">
            <a:extLst>
              <a:ext uri="{FF2B5EF4-FFF2-40B4-BE49-F238E27FC236}">
                <a16:creationId xmlns:a16="http://schemas.microsoft.com/office/drawing/2014/main" id="{9D193FA2-AE6F-4E97-AFED-FDE40C2892E6}"/>
              </a:ext>
            </a:extLst>
          </p:cNvPr>
          <p:cNvGrpSpPr/>
          <p:nvPr/>
        </p:nvGrpSpPr>
        <p:grpSpPr>
          <a:xfrm>
            <a:off x="3994597" y="4245549"/>
            <a:ext cx="958829" cy="570338"/>
            <a:chOff x="2863066" y="1446221"/>
            <a:chExt cx="2585591" cy="1569538"/>
          </a:xfrm>
        </p:grpSpPr>
        <p:pic>
          <p:nvPicPr>
            <p:cNvPr id="31" name="Google Shape;1255;p165">
              <a:extLst>
                <a:ext uri="{FF2B5EF4-FFF2-40B4-BE49-F238E27FC236}">
                  <a16:creationId xmlns:a16="http://schemas.microsoft.com/office/drawing/2014/main" id="{EABD2456-1DA6-4EB6-B602-1FA0ACB837DE}"/>
                </a:ext>
              </a:extLst>
            </p:cNvPr>
            <p:cNvPicPr preferRelativeResize="0"/>
            <p:nvPr/>
          </p:nvPicPr>
          <p:blipFill rotWithShape="1">
            <a:blip r:embed="rId7">
              <a:alphaModFix/>
            </a:blip>
            <a:srcRect/>
            <a:stretch/>
          </p:blipFill>
          <p:spPr>
            <a:xfrm>
              <a:off x="4252152" y="1446221"/>
              <a:ext cx="648072" cy="648072"/>
            </a:xfrm>
            <a:prstGeom prst="rect">
              <a:avLst/>
            </a:prstGeom>
            <a:noFill/>
            <a:ln>
              <a:noFill/>
            </a:ln>
          </p:spPr>
        </p:pic>
        <p:pic>
          <p:nvPicPr>
            <p:cNvPr id="32" name="Google Shape;1256;p165">
              <a:extLst>
                <a:ext uri="{FF2B5EF4-FFF2-40B4-BE49-F238E27FC236}">
                  <a16:creationId xmlns:a16="http://schemas.microsoft.com/office/drawing/2014/main" id="{D58E2EAB-837C-41F0-9FC4-1942B3EFFFB4}"/>
                </a:ext>
              </a:extLst>
            </p:cNvPr>
            <p:cNvPicPr preferRelativeResize="0"/>
            <p:nvPr/>
          </p:nvPicPr>
          <p:blipFill rotWithShape="1">
            <a:blip r:embed="rId7">
              <a:alphaModFix/>
            </a:blip>
            <a:srcRect/>
            <a:stretch/>
          </p:blipFill>
          <p:spPr>
            <a:xfrm>
              <a:off x="4512553" y="1715017"/>
              <a:ext cx="648072" cy="648072"/>
            </a:xfrm>
            <a:prstGeom prst="rect">
              <a:avLst/>
            </a:prstGeom>
            <a:noFill/>
            <a:ln>
              <a:noFill/>
            </a:ln>
          </p:spPr>
        </p:pic>
        <p:pic>
          <p:nvPicPr>
            <p:cNvPr id="33" name="Google Shape;1257;p165">
              <a:extLst>
                <a:ext uri="{FF2B5EF4-FFF2-40B4-BE49-F238E27FC236}">
                  <a16:creationId xmlns:a16="http://schemas.microsoft.com/office/drawing/2014/main" id="{DECE7ECC-2A20-466B-A893-B2D34E489F6D}"/>
                </a:ext>
              </a:extLst>
            </p:cNvPr>
            <p:cNvPicPr preferRelativeResize="0"/>
            <p:nvPr/>
          </p:nvPicPr>
          <p:blipFill rotWithShape="1">
            <a:blip r:embed="rId7">
              <a:alphaModFix/>
            </a:blip>
            <a:srcRect/>
            <a:stretch/>
          </p:blipFill>
          <p:spPr>
            <a:xfrm>
              <a:off x="4800585" y="2039053"/>
              <a:ext cx="648072" cy="648072"/>
            </a:xfrm>
            <a:prstGeom prst="rect">
              <a:avLst/>
            </a:prstGeom>
            <a:noFill/>
            <a:ln>
              <a:noFill/>
            </a:ln>
          </p:spPr>
        </p:pic>
        <p:pic>
          <p:nvPicPr>
            <p:cNvPr id="34" name="Google Shape;1258;p165">
              <a:extLst>
                <a:ext uri="{FF2B5EF4-FFF2-40B4-BE49-F238E27FC236}">
                  <a16:creationId xmlns:a16="http://schemas.microsoft.com/office/drawing/2014/main" id="{AA1A2FB9-5EB9-4151-890A-A6C6350C1D23}"/>
                </a:ext>
              </a:extLst>
            </p:cNvPr>
            <p:cNvPicPr preferRelativeResize="0"/>
            <p:nvPr/>
          </p:nvPicPr>
          <p:blipFill rotWithShape="1">
            <a:blip r:embed="rId7">
              <a:alphaModFix/>
            </a:blip>
            <a:srcRect/>
            <a:stretch/>
          </p:blipFill>
          <p:spPr>
            <a:xfrm>
              <a:off x="2863066" y="1485124"/>
              <a:ext cx="648072" cy="648072"/>
            </a:xfrm>
            <a:prstGeom prst="rect">
              <a:avLst/>
            </a:prstGeom>
            <a:noFill/>
            <a:ln>
              <a:noFill/>
            </a:ln>
          </p:spPr>
        </p:pic>
        <p:pic>
          <p:nvPicPr>
            <p:cNvPr id="35" name="Google Shape;1259;p165">
              <a:extLst>
                <a:ext uri="{FF2B5EF4-FFF2-40B4-BE49-F238E27FC236}">
                  <a16:creationId xmlns:a16="http://schemas.microsoft.com/office/drawing/2014/main" id="{0CE1FAFD-D03E-40FF-B593-630E68F3EE12}"/>
                </a:ext>
              </a:extLst>
            </p:cNvPr>
            <p:cNvPicPr preferRelativeResize="0"/>
            <p:nvPr/>
          </p:nvPicPr>
          <p:blipFill rotWithShape="1">
            <a:blip r:embed="rId7">
              <a:alphaModFix/>
            </a:blip>
            <a:srcRect/>
            <a:stretch/>
          </p:blipFill>
          <p:spPr>
            <a:xfrm>
              <a:off x="3123467" y="1753920"/>
              <a:ext cx="648072" cy="648072"/>
            </a:xfrm>
            <a:prstGeom prst="rect">
              <a:avLst/>
            </a:prstGeom>
            <a:noFill/>
            <a:ln>
              <a:noFill/>
            </a:ln>
          </p:spPr>
        </p:pic>
        <p:pic>
          <p:nvPicPr>
            <p:cNvPr id="36" name="Google Shape;1260;p165">
              <a:extLst>
                <a:ext uri="{FF2B5EF4-FFF2-40B4-BE49-F238E27FC236}">
                  <a16:creationId xmlns:a16="http://schemas.microsoft.com/office/drawing/2014/main" id="{69C14AE1-E5F0-4CED-8AF1-010FC0050B15}"/>
                </a:ext>
              </a:extLst>
            </p:cNvPr>
            <p:cNvPicPr preferRelativeResize="0"/>
            <p:nvPr/>
          </p:nvPicPr>
          <p:blipFill rotWithShape="1">
            <a:blip r:embed="rId7">
              <a:alphaModFix/>
            </a:blip>
            <a:srcRect/>
            <a:stretch/>
          </p:blipFill>
          <p:spPr>
            <a:xfrm>
              <a:off x="3411499" y="2077956"/>
              <a:ext cx="648072" cy="648072"/>
            </a:xfrm>
            <a:prstGeom prst="rect">
              <a:avLst/>
            </a:prstGeom>
            <a:noFill/>
            <a:ln>
              <a:noFill/>
            </a:ln>
          </p:spPr>
        </p:pic>
        <p:pic>
          <p:nvPicPr>
            <p:cNvPr id="37" name="Google Shape;1261;p165">
              <a:extLst>
                <a:ext uri="{FF2B5EF4-FFF2-40B4-BE49-F238E27FC236}">
                  <a16:creationId xmlns:a16="http://schemas.microsoft.com/office/drawing/2014/main" id="{064FAD64-81E6-4A2A-B264-C11A6A3DF29B}"/>
                </a:ext>
              </a:extLst>
            </p:cNvPr>
            <p:cNvPicPr preferRelativeResize="0"/>
            <p:nvPr/>
          </p:nvPicPr>
          <p:blipFill rotWithShape="1">
            <a:blip r:embed="rId7">
              <a:alphaModFix/>
            </a:blip>
            <a:srcRect/>
            <a:stretch/>
          </p:blipFill>
          <p:spPr>
            <a:xfrm>
              <a:off x="3735535" y="2367687"/>
              <a:ext cx="648072" cy="648072"/>
            </a:xfrm>
            <a:prstGeom prst="rect">
              <a:avLst/>
            </a:prstGeom>
            <a:noFill/>
            <a:ln>
              <a:noFill/>
            </a:ln>
          </p:spPr>
        </p:pic>
        <p:pic>
          <p:nvPicPr>
            <p:cNvPr id="38" name="Google Shape;1262;p165">
              <a:extLst>
                <a:ext uri="{FF2B5EF4-FFF2-40B4-BE49-F238E27FC236}">
                  <a16:creationId xmlns:a16="http://schemas.microsoft.com/office/drawing/2014/main" id="{61698E4C-FB0E-4370-A1B6-58410FE6E0A3}"/>
                </a:ext>
              </a:extLst>
            </p:cNvPr>
            <p:cNvPicPr preferRelativeResize="0"/>
            <p:nvPr/>
          </p:nvPicPr>
          <p:blipFill rotWithShape="1">
            <a:blip r:embed="rId7">
              <a:alphaModFix/>
            </a:blip>
            <a:srcRect/>
            <a:stretch/>
          </p:blipFill>
          <p:spPr>
            <a:xfrm>
              <a:off x="3331118" y="1465888"/>
              <a:ext cx="648072" cy="648072"/>
            </a:xfrm>
            <a:prstGeom prst="rect">
              <a:avLst/>
            </a:prstGeom>
            <a:noFill/>
            <a:ln>
              <a:noFill/>
            </a:ln>
          </p:spPr>
        </p:pic>
        <p:pic>
          <p:nvPicPr>
            <p:cNvPr id="39" name="Google Shape;1263;p165">
              <a:extLst>
                <a:ext uri="{FF2B5EF4-FFF2-40B4-BE49-F238E27FC236}">
                  <a16:creationId xmlns:a16="http://schemas.microsoft.com/office/drawing/2014/main" id="{0267FDDE-B235-4449-A4C4-2DFB1C88C7D5}"/>
                </a:ext>
              </a:extLst>
            </p:cNvPr>
            <p:cNvPicPr preferRelativeResize="0"/>
            <p:nvPr/>
          </p:nvPicPr>
          <p:blipFill rotWithShape="1">
            <a:blip r:embed="rId7">
              <a:alphaModFix/>
            </a:blip>
            <a:srcRect/>
            <a:stretch/>
          </p:blipFill>
          <p:spPr>
            <a:xfrm>
              <a:off x="3591519" y="1734684"/>
              <a:ext cx="648072" cy="648072"/>
            </a:xfrm>
            <a:prstGeom prst="rect">
              <a:avLst/>
            </a:prstGeom>
            <a:noFill/>
            <a:ln>
              <a:noFill/>
            </a:ln>
          </p:spPr>
        </p:pic>
        <p:pic>
          <p:nvPicPr>
            <p:cNvPr id="40" name="Google Shape;1264;p165">
              <a:extLst>
                <a:ext uri="{FF2B5EF4-FFF2-40B4-BE49-F238E27FC236}">
                  <a16:creationId xmlns:a16="http://schemas.microsoft.com/office/drawing/2014/main" id="{B5D36633-7383-461A-93E8-2999BB6E5842}"/>
                </a:ext>
              </a:extLst>
            </p:cNvPr>
            <p:cNvPicPr preferRelativeResize="0"/>
            <p:nvPr/>
          </p:nvPicPr>
          <p:blipFill rotWithShape="1">
            <a:blip r:embed="rId7">
              <a:alphaModFix/>
            </a:blip>
            <a:srcRect/>
            <a:stretch/>
          </p:blipFill>
          <p:spPr>
            <a:xfrm>
              <a:off x="3879551" y="2058720"/>
              <a:ext cx="648072" cy="648072"/>
            </a:xfrm>
            <a:prstGeom prst="rect">
              <a:avLst/>
            </a:prstGeom>
            <a:noFill/>
            <a:ln>
              <a:noFill/>
            </a:ln>
          </p:spPr>
        </p:pic>
        <p:pic>
          <p:nvPicPr>
            <p:cNvPr id="41" name="Google Shape;1265;p165">
              <a:extLst>
                <a:ext uri="{FF2B5EF4-FFF2-40B4-BE49-F238E27FC236}">
                  <a16:creationId xmlns:a16="http://schemas.microsoft.com/office/drawing/2014/main" id="{844ACC84-4D9D-439C-9934-4062BA3DA76C}"/>
                </a:ext>
              </a:extLst>
            </p:cNvPr>
            <p:cNvPicPr preferRelativeResize="0"/>
            <p:nvPr/>
          </p:nvPicPr>
          <p:blipFill rotWithShape="1">
            <a:blip r:embed="rId7">
              <a:alphaModFix/>
            </a:blip>
            <a:srcRect/>
            <a:stretch/>
          </p:blipFill>
          <p:spPr>
            <a:xfrm>
              <a:off x="4203587" y="2348451"/>
              <a:ext cx="648072" cy="648072"/>
            </a:xfrm>
            <a:prstGeom prst="rect">
              <a:avLst/>
            </a:prstGeom>
            <a:noFill/>
            <a:ln>
              <a:noFill/>
            </a:ln>
          </p:spPr>
        </p:pic>
        <p:pic>
          <p:nvPicPr>
            <p:cNvPr id="42" name="Google Shape;1266;p165">
              <a:extLst>
                <a:ext uri="{FF2B5EF4-FFF2-40B4-BE49-F238E27FC236}">
                  <a16:creationId xmlns:a16="http://schemas.microsoft.com/office/drawing/2014/main" id="{BC307FDB-4C3E-4756-945C-F406D3D3B129}"/>
                </a:ext>
              </a:extLst>
            </p:cNvPr>
            <p:cNvPicPr preferRelativeResize="0"/>
            <p:nvPr/>
          </p:nvPicPr>
          <p:blipFill rotWithShape="1">
            <a:blip r:embed="rId7">
              <a:alphaModFix/>
            </a:blip>
            <a:srcRect/>
            <a:stretch/>
          </p:blipFill>
          <p:spPr>
            <a:xfrm>
              <a:off x="3771539" y="1447421"/>
              <a:ext cx="648072" cy="648072"/>
            </a:xfrm>
            <a:prstGeom prst="rect">
              <a:avLst/>
            </a:prstGeom>
            <a:noFill/>
            <a:ln>
              <a:noFill/>
            </a:ln>
          </p:spPr>
        </p:pic>
        <p:pic>
          <p:nvPicPr>
            <p:cNvPr id="43" name="Google Shape;1267;p165">
              <a:extLst>
                <a:ext uri="{FF2B5EF4-FFF2-40B4-BE49-F238E27FC236}">
                  <a16:creationId xmlns:a16="http://schemas.microsoft.com/office/drawing/2014/main" id="{D77C0851-B0E3-4EF5-80C1-9CC7FFF46C59}"/>
                </a:ext>
              </a:extLst>
            </p:cNvPr>
            <p:cNvPicPr preferRelativeResize="0"/>
            <p:nvPr/>
          </p:nvPicPr>
          <p:blipFill rotWithShape="1">
            <a:blip r:embed="rId7">
              <a:alphaModFix/>
            </a:blip>
            <a:srcRect/>
            <a:stretch/>
          </p:blipFill>
          <p:spPr>
            <a:xfrm>
              <a:off x="4031940" y="1716217"/>
              <a:ext cx="648072" cy="648072"/>
            </a:xfrm>
            <a:prstGeom prst="rect">
              <a:avLst/>
            </a:prstGeom>
            <a:noFill/>
            <a:ln>
              <a:noFill/>
            </a:ln>
          </p:spPr>
        </p:pic>
        <p:pic>
          <p:nvPicPr>
            <p:cNvPr id="44" name="Google Shape;1268;p165">
              <a:extLst>
                <a:ext uri="{FF2B5EF4-FFF2-40B4-BE49-F238E27FC236}">
                  <a16:creationId xmlns:a16="http://schemas.microsoft.com/office/drawing/2014/main" id="{AF86F356-1EAE-4213-848E-F5B47C48564B}"/>
                </a:ext>
              </a:extLst>
            </p:cNvPr>
            <p:cNvPicPr preferRelativeResize="0"/>
            <p:nvPr/>
          </p:nvPicPr>
          <p:blipFill rotWithShape="1">
            <a:blip r:embed="rId7">
              <a:alphaModFix/>
            </a:blip>
            <a:srcRect/>
            <a:stretch/>
          </p:blipFill>
          <p:spPr>
            <a:xfrm>
              <a:off x="4319972" y="2040253"/>
              <a:ext cx="648072" cy="648072"/>
            </a:xfrm>
            <a:prstGeom prst="rect">
              <a:avLst/>
            </a:prstGeom>
            <a:noFill/>
            <a:ln>
              <a:noFill/>
            </a:ln>
          </p:spPr>
        </p:pic>
        <p:pic>
          <p:nvPicPr>
            <p:cNvPr id="45" name="Google Shape;1269;p165">
              <a:extLst>
                <a:ext uri="{FF2B5EF4-FFF2-40B4-BE49-F238E27FC236}">
                  <a16:creationId xmlns:a16="http://schemas.microsoft.com/office/drawing/2014/main" id="{37170BFC-B653-4F0C-BF99-AA4A1E2678E0}"/>
                </a:ext>
              </a:extLst>
            </p:cNvPr>
            <p:cNvPicPr preferRelativeResize="0"/>
            <p:nvPr/>
          </p:nvPicPr>
          <p:blipFill rotWithShape="1">
            <a:blip r:embed="rId7">
              <a:alphaModFix/>
            </a:blip>
            <a:srcRect/>
            <a:stretch/>
          </p:blipFill>
          <p:spPr>
            <a:xfrm>
              <a:off x="4644008" y="2329984"/>
              <a:ext cx="648072" cy="648072"/>
            </a:xfrm>
            <a:prstGeom prst="rect">
              <a:avLst/>
            </a:prstGeom>
            <a:noFill/>
            <a:ln>
              <a:noFill/>
            </a:ln>
          </p:spPr>
        </p:pic>
      </p:grpSp>
      <p:sp>
        <p:nvSpPr>
          <p:cNvPr id="29" name="Google Shape;1270;p165">
            <a:extLst>
              <a:ext uri="{FF2B5EF4-FFF2-40B4-BE49-F238E27FC236}">
                <a16:creationId xmlns:a16="http://schemas.microsoft.com/office/drawing/2014/main" id="{F2A26D51-0F76-4AF9-BD21-9E9937D0D514}"/>
              </a:ext>
            </a:extLst>
          </p:cNvPr>
          <p:cNvSpPr txBox="1"/>
          <p:nvPr/>
        </p:nvSpPr>
        <p:spPr>
          <a:xfrm>
            <a:off x="4533193" y="3650785"/>
            <a:ext cx="581106" cy="121164"/>
          </a:xfrm>
          <a:prstGeom prst="rect">
            <a:avLst/>
          </a:prstGeom>
          <a:noFill/>
          <a:ln>
            <a:noFill/>
          </a:ln>
        </p:spPr>
        <p:txBody>
          <a:bodyPr spcFirstLastPara="1" wrap="square" lIns="51431" tIns="25706" rIns="51431" bIns="25706"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600"/>
            </a:pPr>
            <a:r>
              <a:rPr lang="en-US" sz="450" b="1">
                <a:solidFill>
                  <a:srgbClr val="FF0000"/>
                </a:solidFill>
                <a:latin typeface="Montserrat"/>
                <a:ea typeface="Montserrat"/>
                <a:cs typeface="Montserrat"/>
                <a:sym typeface="Montserrat"/>
              </a:rPr>
              <a:t>App Error Rate</a:t>
            </a:r>
            <a:endParaRPr lang="en-US" sz="825"/>
          </a:p>
        </p:txBody>
      </p:sp>
      <p:sp>
        <p:nvSpPr>
          <p:cNvPr id="30" name="Google Shape;1271;p165">
            <a:extLst>
              <a:ext uri="{FF2B5EF4-FFF2-40B4-BE49-F238E27FC236}">
                <a16:creationId xmlns:a16="http://schemas.microsoft.com/office/drawing/2014/main" id="{7246E9E4-3314-41E3-B2DF-065DEBADA920}"/>
              </a:ext>
            </a:extLst>
          </p:cNvPr>
          <p:cNvSpPr/>
          <p:nvPr/>
        </p:nvSpPr>
        <p:spPr>
          <a:xfrm>
            <a:off x="3198612" y="4421306"/>
            <a:ext cx="2199158" cy="248765"/>
          </a:xfrm>
          <a:prstGeom prst="rightArrow">
            <a:avLst>
              <a:gd name="adj1" fmla="val 50000"/>
              <a:gd name="adj2" fmla="val 50000"/>
            </a:avLst>
          </a:prstGeom>
          <a:solidFill>
            <a:schemeClr val="lt1"/>
          </a:solidFill>
          <a:ln w="26425" cap="flat" cmpd="sng">
            <a:solidFill>
              <a:srgbClr val="33415A"/>
            </a:solidFill>
            <a:prstDash val="solid"/>
            <a:round/>
            <a:headEnd type="none" w="sm" len="sm"/>
            <a:tailEnd type="none" w="sm" len="sm"/>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900"/>
            </a:pPr>
            <a:r>
              <a:rPr lang="en-US" sz="675" b="1">
                <a:solidFill>
                  <a:schemeClr val="dk1"/>
                </a:solidFill>
                <a:latin typeface="Montserrat"/>
                <a:ea typeface="Montserrat"/>
                <a:cs typeface="Montserrat"/>
                <a:sym typeface="Montserrat"/>
              </a:rPr>
              <a:t>Virtual Users Load</a:t>
            </a:r>
            <a:endParaRPr lang="en-US" sz="825"/>
          </a:p>
        </p:txBody>
      </p:sp>
      <p:pic>
        <p:nvPicPr>
          <p:cNvPr id="7" name="Picture 6">
            <a:extLst>
              <a:ext uri="{FF2B5EF4-FFF2-40B4-BE49-F238E27FC236}">
                <a16:creationId xmlns:a16="http://schemas.microsoft.com/office/drawing/2014/main" id="{19B0775B-0BCF-4611-BCEF-976960E80F17}"/>
              </a:ext>
            </a:extLst>
          </p:cNvPr>
          <p:cNvPicPr>
            <a:picLocks noChangeAspect="1"/>
          </p:cNvPicPr>
          <p:nvPr/>
        </p:nvPicPr>
        <p:blipFill>
          <a:blip r:embed="rId8"/>
          <a:stretch>
            <a:fillRect/>
          </a:stretch>
        </p:blipFill>
        <p:spPr>
          <a:xfrm>
            <a:off x="5400328" y="4308153"/>
            <a:ext cx="401021" cy="388489"/>
          </a:xfrm>
          <a:prstGeom prst="rect">
            <a:avLst/>
          </a:prstGeom>
        </p:spPr>
      </p:pic>
      <p:sp>
        <p:nvSpPr>
          <p:cNvPr id="58" name="Google Shape;1253;p165">
            <a:extLst>
              <a:ext uri="{FF2B5EF4-FFF2-40B4-BE49-F238E27FC236}">
                <a16:creationId xmlns:a16="http://schemas.microsoft.com/office/drawing/2014/main" id="{B0B7179A-09BF-4D75-8359-00D06D3D52DE}"/>
              </a:ext>
            </a:extLst>
          </p:cNvPr>
          <p:cNvSpPr/>
          <p:nvPr/>
        </p:nvSpPr>
        <p:spPr>
          <a:xfrm>
            <a:off x="3963044" y="3807745"/>
            <a:ext cx="681026" cy="111058"/>
          </a:xfrm>
          <a:custGeom>
            <a:avLst/>
            <a:gdLst/>
            <a:ahLst/>
            <a:cxnLst/>
            <a:rect l="l" t="t" r="r" b="b"/>
            <a:pathLst>
              <a:path w="1809750" h="257175" extrusionOk="0">
                <a:moveTo>
                  <a:pt x="0" y="228600"/>
                </a:moveTo>
                <a:cubicBezTo>
                  <a:pt x="38906" y="163756"/>
                  <a:pt x="22721" y="198538"/>
                  <a:pt x="47625" y="123825"/>
                </a:cubicBezTo>
                <a:lnTo>
                  <a:pt x="57150" y="95250"/>
                </a:lnTo>
                <a:lnTo>
                  <a:pt x="66675" y="66675"/>
                </a:lnTo>
                <a:cubicBezTo>
                  <a:pt x="79375" y="69850"/>
                  <a:pt x="96256" y="66261"/>
                  <a:pt x="104775" y="76200"/>
                </a:cubicBezTo>
                <a:cubicBezTo>
                  <a:pt x="117843" y="91446"/>
                  <a:pt x="117475" y="114300"/>
                  <a:pt x="123825" y="133350"/>
                </a:cubicBezTo>
                <a:cubicBezTo>
                  <a:pt x="130100" y="152174"/>
                  <a:pt x="135614" y="177071"/>
                  <a:pt x="152400" y="190500"/>
                </a:cubicBezTo>
                <a:cubicBezTo>
                  <a:pt x="160240" y="196772"/>
                  <a:pt x="171995" y="195535"/>
                  <a:pt x="180975" y="200025"/>
                </a:cubicBezTo>
                <a:cubicBezTo>
                  <a:pt x="191214" y="205145"/>
                  <a:pt x="200025" y="212725"/>
                  <a:pt x="209550" y="219075"/>
                </a:cubicBezTo>
                <a:cubicBezTo>
                  <a:pt x="215900" y="209550"/>
                  <a:pt x="224580" y="201219"/>
                  <a:pt x="228600" y="190500"/>
                </a:cubicBezTo>
                <a:cubicBezTo>
                  <a:pt x="234284" y="175341"/>
                  <a:pt x="224655" y="151855"/>
                  <a:pt x="238125" y="142875"/>
                </a:cubicBezTo>
                <a:cubicBezTo>
                  <a:pt x="248197" y="136161"/>
                  <a:pt x="266314" y="198868"/>
                  <a:pt x="266700" y="200025"/>
                </a:cubicBezTo>
                <a:cubicBezTo>
                  <a:pt x="322330" y="181482"/>
                  <a:pt x="271241" y="205009"/>
                  <a:pt x="314325" y="161925"/>
                </a:cubicBezTo>
                <a:cubicBezTo>
                  <a:pt x="332789" y="143461"/>
                  <a:pt x="348234" y="141097"/>
                  <a:pt x="371475" y="133350"/>
                </a:cubicBezTo>
                <a:cubicBezTo>
                  <a:pt x="374650" y="114300"/>
                  <a:pt x="368935" y="91281"/>
                  <a:pt x="381000" y="76200"/>
                </a:cubicBezTo>
                <a:cubicBezTo>
                  <a:pt x="387272" y="68360"/>
                  <a:pt x="401221" y="80156"/>
                  <a:pt x="409575" y="85725"/>
                </a:cubicBezTo>
                <a:cubicBezTo>
                  <a:pt x="420783" y="93197"/>
                  <a:pt x="428625" y="104775"/>
                  <a:pt x="438150" y="114300"/>
                </a:cubicBezTo>
                <a:cubicBezTo>
                  <a:pt x="441325" y="123825"/>
                  <a:pt x="444917" y="133221"/>
                  <a:pt x="447675" y="142875"/>
                </a:cubicBezTo>
                <a:cubicBezTo>
                  <a:pt x="451271" y="155462"/>
                  <a:pt x="446727" y="173120"/>
                  <a:pt x="457200" y="180975"/>
                </a:cubicBezTo>
                <a:cubicBezTo>
                  <a:pt x="466479" y="187934"/>
                  <a:pt x="511805" y="154097"/>
                  <a:pt x="514350" y="152400"/>
                </a:cubicBezTo>
                <a:cubicBezTo>
                  <a:pt x="520314" y="134508"/>
                  <a:pt x="527268" y="99447"/>
                  <a:pt x="552450" y="95250"/>
                </a:cubicBezTo>
                <a:cubicBezTo>
                  <a:pt x="563742" y="93368"/>
                  <a:pt x="571500" y="107950"/>
                  <a:pt x="581025" y="114300"/>
                </a:cubicBezTo>
                <a:cubicBezTo>
                  <a:pt x="584200" y="123825"/>
                  <a:pt x="583450" y="135775"/>
                  <a:pt x="590550" y="142875"/>
                </a:cubicBezTo>
                <a:cubicBezTo>
                  <a:pt x="597650" y="149975"/>
                  <a:pt x="609085" y="152400"/>
                  <a:pt x="619125" y="152400"/>
                </a:cubicBezTo>
                <a:cubicBezTo>
                  <a:pt x="638843" y="152400"/>
                  <a:pt x="661828" y="133457"/>
                  <a:pt x="676275" y="123825"/>
                </a:cubicBezTo>
                <a:cubicBezTo>
                  <a:pt x="685800" y="127000"/>
                  <a:pt x="697010" y="127078"/>
                  <a:pt x="704850" y="133350"/>
                </a:cubicBezTo>
                <a:cubicBezTo>
                  <a:pt x="713789" y="140501"/>
                  <a:pt x="715805" y="153830"/>
                  <a:pt x="723900" y="161925"/>
                </a:cubicBezTo>
                <a:cubicBezTo>
                  <a:pt x="731995" y="170020"/>
                  <a:pt x="742950" y="174625"/>
                  <a:pt x="752475" y="180975"/>
                </a:cubicBezTo>
                <a:cubicBezTo>
                  <a:pt x="758825" y="190500"/>
                  <a:pt x="766405" y="199311"/>
                  <a:pt x="771525" y="209550"/>
                </a:cubicBezTo>
                <a:cubicBezTo>
                  <a:pt x="776015" y="218530"/>
                  <a:pt x="774778" y="230285"/>
                  <a:pt x="781050" y="238125"/>
                </a:cubicBezTo>
                <a:cubicBezTo>
                  <a:pt x="788201" y="247064"/>
                  <a:pt x="800100" y="250825"/>
                  <a:pt x="809625" y="257175"/>
                </a:cubicBezTo>
                <a:cubicBezTo>
                  <a:pt x="854075" y="190500"/>
                  <a:pt x="828675" y="212725"/>
                  <a:pt x="876300" y="180975"/>
                </a:cubicBezTo>
                <a:cubicBezTo>
                  <a:pt x="889126" y="104018"/>
                  <a:pt x="879718" y="142147"/>
                  <a:pt x="904875" y="66675"/>
                </a:cubicBezTo>
                <a:cubicBezTo>
                  <a:pt x="908050" y="57150"/>
                  <a:pt x="904875" y="41275"/>
                  <a:pt x="914400" y="38100"/>
                </a:cubicBezTo>
                <a:cubicBezTo>
                  <a:pt x="923925" y="34925"/>
                  <a:pt x="933995" y="33065"/>
                  <a:pt x="942975" y="28575"/>
                </a:cubicBezTo>
                <a:cubicBezTo>
                  <a:pt x="1016833" y="-8354"/>
                  <a:pt x="928301" y="23941"/>
                  <a:pt x="1000125" y="0"/>
                </a:cubicBezTo>
                <a:cubicBezTo>
                  <a:pt x="1012825" y="3175"/>
                  <a:pt x="1028003" y="1347"/>
                  <a:pt x="1038225" y="9525"/>
                </a:cubicBezTo>
                <a:cubicBezTo>
                  <a:pt x="1046065" y="15797"/>
                  <a:pt x="1043260" y="29120"/>
                  <a:pt x="1047750" y="38100"/>
                </a:cubicBezTo>
                <a:cubicBezTo>
                  <a:pt x="1052870" y="48339"/>
                  <a:pt x="1057275" y="60325"/>
                  <a:pt x="1066800" y="66675"/>
                </a:cubicBezTo>
                <a:cubicBezTo>
                  <a:pt x="1077692" y="73937"/>
                  <a:pt x="1092200" y="73025"/>
                  <a:pt x="1104900" y="76200"/>
                </a:cubicBezTo>
                <a:cubicBezTo>
                  <a:pt x="1108075" y="107950"/>
                  <a:pt x="1103521" y="141463"/>
                  <a:pt x="1114425" y="171450"/>
                </a:cubicBezTo>
                <a:cubicBezTo>
                  <a:pt x="1117856" y="180886"/>
                  <a:pt x="1133096" y="182626"/>
                  <a:pt x="1143000" y="180975"/>
                </a:cubicBezTo>
                <a:cubicBezTo>
                  <a:pt x="1158913" y="178323"/>
                  <a:pt x="1191568" y="141932"/>
                  <a:pt x="1200150" y="133350"/>
                </a:cubicBezTo>
                <a:cubicBezTo>
                  <a:pt x="1209675" y="136525"/>
                  <a:pt x="1218685" y="142875"/>
                  <a:pt x="1228725" y="142875"/>
                </a:cubicBezTo>
                <a:cubicBezTo>
                  <a:pt x="1250934" y="142875"/>
                  <a:pt x="1292815" y="110157"/>
                  <a:pt x="1304925" y="104775"/>
                </a:cubicBezTo>
                <a:cubicBezTo>
                  <a:pt x="1316888" y="99458"/>
                  <a:pt x="1330438" y="98846"/>
                  <a:pt x="1343025" y="95250"/>
                </a:cubicBezTo>
                <a:cubicBezTo>
                  <a:pt x="1352679" y="92492"/>
                  <a:pt x="1362075" y="88900"/>
                  <a:pt x="1371600" y="85725"/>
                </a:cubicBezTo>
                <a:cubicBezTo>
                  <a:pt x="1374775" y="95250"/>
                  <a:pt x="1372145" y="109810"/>
                  <a:pt x="1381125" y="114300"/>
                </a:cubicBezTo>
                <a:cubicBezTo>
                  <a:pt x="1390105" y="118790"/>
                  <a:pt x="1400923" y="109651"/>
                  <a:pt x="1409700" y="104775"/>
                </a:cubicBezTo>
                <a:cubicBezTo>
                  <a:pt x="1429714" y="93656"/>
                  <a:pt x="1447800" y="79375"/>
                  <a:pt x="1466850" y="66675"/>
                </a:cubicBezTo>
                <a:cubicBezTo>
                  <a:pt x="1478058" y="59203"/>
                  <a:pt x="1484217" y="45572"/>
                  <a:pt x="1495425" y="38100"/>
                </a:cubicBezTo>
                <a:cubicBezTo>
                  <a:pt x="1503779" y="32531"/>
                  <a:pt x="1514475" y="31750"/>
                  <a:pt x="1524000" y="28575"/>
                </a:cubicBezTo>
                <a:cubicBezTo>
                  <a:pt x="1530350" y="38100"/>
                  <a:pt x="1538401" y="46689"/>
                  <a:pt x="1543050" y="57150"/>
                </a:cubicBezTo>
                <a:cubicBezTo>
                  <a:pt x="1551205" y="75500"/>
                  <a:pt x="1545392" y="103161"/>
                  <a:pt x="1562100" y="114300"/>
                </a:cubicBezTo>
                <a:cubicBezTo>
                  <a:pt x="1601883" y="140822"/>
                  <a:pt x="1582580" y="125255"/>
                  <a:pt x="1619250" y="161925"/>
                </a:cubicBezTo>
                <a:cubicBezTo>
                  <a:pt x="1631950" y="158750"/>
                  <a:pt x="1644811" y="156162"/>
                  <a:pt x="1657350" y="152400"/>
                </a:cubicBezTo>
                <a:cubicBezTo>
                  <a:pt x="1676584" y="146630"/>
                  <a:pt x="1695019" y="138220"/>
                  <a:pt x="1714500" y="133350"/>
                </a:cubicBezTo>
                <a:cubicBezTo>
                  <a:pt x="1762340" y="121390"/>
                  <a:pt x="1740181" y="127965"/>
                  <a:pt x="1781175" y="114300"/>
                </a:cubicBezTo>
                <a:cubicBezTo>
                  <a:pt x="1802716" y="81989"/>
                  <a:pt x="1792130" y="93820"/>
                  <a:pt x="1809750" y="76200"/>
                </a:cubicBezTo>
              </a:path>
            </a:pathLst>
          </a:custGeom>
          <a:noFill/>
          <a:ln w="28575" cap="flat" cmpd="sng">
            <a:solidFill>
              <a:srgbClr val="33415A"/>
            </a:solidFill>
            <a:prstDash val="solid"/>
            <a:round/>
            <a:headEnd type="none" w="sm" len="sm"/>
            <a:tailEnd type="none" w="sm" len="sm"/>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800"/>
            </a:pPr>
            <a:endParaRPr lang="en-US" sz="600">
              <a:solidFill>
                <a:schemeClr val="lt1"/>
              </a:solidFill>
              <a:latin typeface="Montserrat"/>
              <a:ea typeface="Montserrat"/>
              <a:cs typeface="Montserrat"/>
              <a:sym typeface="Montserrat"/>
            </a:endParaRPr>
          </a:p>
        </p:txBody>
      </p:sp>
      <p:sp>
        <p:nvSpPr>
          <p:cNvPr id="59" name="Google Shape;1276;p165">
            <a:extLst>
              <a:ext uri="{FF2B5EF4-FFF2-40B4-BE49-F238E27FC236}">
                <a16:creationId xmlns:a16="http://schemas.microsoft.com/office/drawing/2014/main" id="{67C8DA8B-B5E5-4D58-B995-3AA06D11C1E2}"/>
              </a:ext>
            </a:extLst>
          </p:cNvPr>
          <p:cNvSpPr/>
          <p:nvPr/>
        </p:nvSpPr>
        <p:spPr>
          <a:xfrm>
            <a:off x="4057729" y="3727057"/>
            <a:ext cx="681026" cy="111058"/>
          </a:xfrm>
          <a:custGeom>
            <a:avLst/>
            <a:gdLst/>
            <a:ahLst/>
            <a:cxnLst/>
            <a:rect l="l" t="t" r="r" b="b"/>
            <a:pathLst>
              <a:path w="1809750" h="257175" extrusionOk="0">
                <a:moveTo>
                  <a:pt x="0" y="228600"/>
                </a:moveTo>
                <a:cubicBezTo>
                  <a:pt x="38906" y="163756"/>
                  <a:pt x="22721" y="198538"/>
                  <a:pt x="47625" y="123825"/>
                </a:cubicBezTo>
                <a:lnTo>
                  <a:pt x="57150" y="95250"/>
                </a:lnTo>
                <a:lnTo>
                  <a:pt x="66675" y="66675"/>
                </a:lnTo>
                <a:cubicBezTo>
                  <a:pt x="79375" y="69850"/>
                  <a:pt x="96256" y="66261"/>
                  <a:pt x="104775" y="76200"/>
                </a:cubicBezTo>
                <a:cubicBezTo>
                  <a:pt x="117843" y="91446"/>
                  <a:pt x="117475" y="114300"/>
                  <a:pt x="123825" y="133350"/>
                </a:cubicBezTo>
                <a:cubicBezTo>
                  <a:pt x="130100" y="152174"/>
                  <a:pt x="135614" y="177071"/>
                  <a:pt x="152400" y="190500"/>
                </a:cubicBezTo>
                <a:cubicBezTo>
                  <a:pt x="160240" y="196772"/>
                  <a:pt x="171995" y="195535"/>
                  <a:pt x="180975" y="200025"/>
                </a:cubicBezTo>
                <a:cubicBezTo>
                  <a:pt x="191214" y="205145"/>
                  <a:pt x="200025" y="212725"/>
                  <a:pt x="209550" y="219075"/>
                </a:cubicBezTo>
                <a:cubicBezTo>
                  <a:pt x="215900" y="209550"/>
                  <a:pt x="224580" y="201219"/>
                  <a:pt x="228600" y="190500"/>
                </a:cubicBezTo>
                <a:cubicBezTo>
                  <a:pt x="234284" y="175341"/>
                  <a:pt x="224655" y="151855"/>
                  <a:pt x="238125" y="142875"/>
                </a:cubicBezTo>
                <a:cubicBezTo>
                  <a:pt x="248197" y="136161"/>
                  <a:pt x="266314" y="198868"/>
                  <a:pt x="266700" y="200025"/>
                </a:cubicBezTo>
                <a:cubicBezTo>
                  <a:pt x="322330" y="181482"/>
                  <a:pt x="271241" y="205009"/>
                  <a:pt x="314325" y="161925"/>
                </a:cubicBezTo>
                <a:cubicBezTo>
                  <a:pt x="332789" y="143461"/>
                  <a:pt x="348234" y="141097"/>
                  <a:pt x="371475" y="133350"/>
                </a:cubicBezTo>
                <a:cubicBezTo>
                  <a:pt x="374650" y="114300"/>
                  <a:pt x="368935" y="91281"/>
                  <a:pt x="381000" y="76200"/>
                </a:cubicBezTo>
                <a:cubicBezTo>
                  <a:pt x="387272" y="68360"/>
                  <a:pt x="401221" y="80156"/>
                  <a:pt x="409575" y="85725"/>
                </a:cubicBezTo>
                <a:cubicBezTo>
                  <a:pt x="420783" y="93197"/>
                  <a:pt x="428625" y="104775"/>
                  <a:pt x="438150" y="114300"/>
                </a:cubicBezTo>
                <a:cubicBezTo>
                  <a:pt x="441325" y="123825"/>
                  <a:pt x="444917" y="133221"/>
                  <a:pt x="447675" y="142875"/>
                </a:cubicBezTo>
                <a:cubicBezTo>
                  <a:pt x="451271" y="155462"/>
                  <a:pt x="446727" y="173120"/>
                  <a:pt x="457200" y="180975"/>
                </a:cubicBezTo>
                <a:cubicBezTo>
                  <a:pt x="466479" y="187934"/>
                  <a:pt x="511805" y="154097"/>
                  <a:pt x="514350" y="152400"/>
                </a:cubicBezTo>
                <a:cubicBezTo>
                  <a:pt x="520314" y="134508"/>
                  <a:pt x="527268" y="99447"/>
                  <a:pt x="552450" y="95250"/>
                </a:cubicBezTo>
                <a:cubicBezTo>
                  <a:pt x="563742" y="93368"/>
                  <a:pt x="571500" y="107950"/>
                  <a:pt x="581025" y="114300"/>
                </a:cubicBezTo>
                <a:cubicBezTo>
                  <a:pt x="584200" y="123825"/>
                  <a:pt x="583450" y="135775"/>
                  <a:pt x="590550" y="142875"/>
                </a:cubicBezTo>
                <a:cubicBezTo>
                  <a:pt x="597650" y="149975"/>
                  <a:pt x="609085" y="152400"/>
                  <a:pt x="619125" y="152400"/>
                </a:cubicBezTo>
                <a:cubicBezTo>
                  <a:pt x="638843" y="152400"/>
                  <a:pt x="661828" y="133457"/>
                  <a:pt x="676275" y="123825"/>
                </a:cubicBezTo>
                <a:cubicBezTo>
                  <a:pt x="685800" y="127000"/>
                  <a:pt x="697010" y="127078"/>
                  <a:pt x="704850" y="133350"/>
                </a:cubicBezTo>
                <a:cubicBezTo>
                  <a:pt x="713789" y="140501"/>
                  <a:pt x="715805" y="153830"/>
                  <a:pt x="723900" y="161925"/>
                </a:cubicBezTo>
                <a:cubicBezTo>
                  <a:pt x="731995" y="170020"/>
                  <a:pt x="742950" y="174625"/>
                  <a:pt x="752475" y="180975"/>
                </a:cubicBezTo>
                <a:cubicBezTo>
                  <a:pt x="758825" y="190500"/>
                  <a:pt x="766405" y="199311"/>
                  <a:pt x="771525" y="209550"/>
                </a:cubicBezTo>
                <a:cubicBezTo>
                  <a:pt x="776015" y="218530"/>
                  <a:pt x="774778" y="230285"/>
                  <a:pt x="781050" y="238125"/>
                </a:cubicBezTo>
                <a:cubicBezTo>
                  <a:pt x="788201" y="247064"/>
                  <a:pt x="800100" y="250825"/>
                  <a:pt x="809625" y="257175"/>
                </a:cubicBezTo>
                <a:cubicBezTo>
                  <a:pt x="854075" y="190500"/>
                  <a:pt x="828675" y="212725"/>
                  <a:pt x="876300" y="180975"/>
                </a:cubicBezTo>
                <a:cubicBezTo>
                  <a:pt x="889126" y="104018"/>
                  <a:pt x="879718" y="142147"/>
                  <a:pt x="904875" y="66675"/>
                </a:cubicBezTo>
                <a:cubicBezTo>
                  <a:pt x="908050" y="57150"/>
                  <a:pt x="904875" y="41275"/>
                  <a:pt x="914400" y="38100"/>
                </a:cubicBezTo>
                <a:cubicBezTo>
                  <a:pt x="923925" y="34925"/>
                  <a:pt x="933995" y="33065"/>
                  <a:pt x="942975" y="28575"/>
                </a:cubicBezTo>
                <a:cubicBezTo>
                  <a:pt x="1016833" y="-8354"/>
                  <a:pt x="928301" y="23941"/>
                  <a:pt x="1000125" y="0"/>
                </a:cubicBezTo>
                <a:cubicBezTo>
                  <a:pt x="1012825" y="3175"/>
                  <a:pt x="1028003" y="1347"/>
                  <a:pt x="1038225" y="9525"/>
                </a:cubicBezTo>
                <a:cubicBezTo>
                  <a:pt x="1046065" y="15797"/>
                  <a:pt x="1043260" y="29120"/>
                  <a:pt x="1047750" y="38100"/>
                </a:cubicBezTo>
                <a:cubicBezTo>
                  <a:pt x="1052870" y="48339"/>
                  <a:pt x="1057275" y="60325"/>
                  <a:pt x="1066800" y="66675"/>
                </a:cubicBezTo>
                <a:cubicBezTo>
                  <a:pt x="1077692" y="73937"/>
                  <a:pt x="1092200" y="73025"/>
                  <a:pt x="1104900" y="76200"/>
                </a:cubicBezTo>
                <a:cubicBezTo>
                  <a:pt x="1108075" y="107950"/>
                  <a:pt x="1103521" y="141463"/>
                  <a:pt x="1114425" y="171450"/>
                </a:cubicBezTo>
                <a:cubicBezTo>
                  <a:pt x="1117856" y="180886"/>
                  <a:pt x="1133096" y="182626"/>
                  <a:pt x="1143000" y="180975"/>
                </a:cubicBezTo>
                <a:cubicBezTo>
                  <a:pt x="1158913" y="178323"/>
                  <a:pt x="1191568" y="141932"/>
                  <a:pt x="1200150" y="133350"/>
                </a:cubicBezTo>
                <a:cubicBezTo>
                  <a:pt x="1209675" y="136525"/>
                  <a:pt x="1218685" y="142875"/>
                  <a:pt x="1228725" y="142875"/>
                </a:cubicBezTo>
                <a:cubicBezTo>
                  <a:pt x="1250934" y="142875"/>
                  <a:pt x="1292815" y="110157"/>
                  <a:pt x="1304925" y="104775"/>
                </a:cubicBezTo>
                <a:cubicBezTo>
                  <a:pt x="1316888" y="99458"/>
                  <a:pt x="1330438" y="98846"/>
                  <a:pt x="1343025" y="95250"/>
                </a:cubicBezTo>
                <a:cubicBezTo>
                  <a:pt x="1352679" y="92492"/>
                  <a:pt x="1362075" y="88900"/>
                  <a:pt x="1371600" y="85725"/>
                </a:cubicBezTo>
                <a:cubicBezTo>
                  <a:pt x="1374775" y="95250"/>
                  <a:pt x="1372145" y="109810"/>
                  <a:pt x="1381125" y="114300"/>
                </a:cubicBezTo>
                <a:cubicBezTo>
                  <a:pt x="1390105" y="118790"/>
                  <a:pt x="1400923" y="109651"/>
                  <a:pt x="1409700" y="104775"/>
                </a:cubicBezTo>
                <a:cubicBezTo>
                  <a:pt x="1429714" y="93656"/>
                  <a:pt x="1447800" y="79375"/>
                  <a:pt x="1466850" y="66675"/>
                </a:cubicBezTo>
                <a:cubicBezTo>
                  <a:pt x="1478058" y="59203"/>
                  <a:pt x="1484217" y="45572"/>
                  <a:pt x="1495425" y="38100"/>
                </a:cubicBezTo>
                <a:cubicBezTo>
                  <a:pt x="1503779" y="32531"/>
                  <a:pt x="1514475" y="31750"/>
                  <a:pt x="1524000" y="28575"/>
                </a:cubicBezTo>
                <a:cubicBezTo>
                  <a:pt x="1530350" y="38100"/>
                  <a:pt x="1538401" y="46689"/>
                  <a:pt x="1543050" y="57150"/>
                </a:cubicBezTo>
                <a:cubicBezTo>
                  <a:pt x="1551205" y="75500"/>
                  <a:pt x="1545392" y="103161"/>
                  <a:pt x="1562100" y="114300"/>
                </a:cubicBezTo>
                <a:cubicBezTo>
                  <a:pt x="1601883" y="140822"/>
                  <a:pt x="1582580" y="125255"/>
                  <a:pt x="1619250" y="161925"/>
                </a:cubicBezTo>
                <a:cubicBezTo>
                  <a:pt x="1631950" y="158750"/>
                  <a:pt x="1644811" y="156162"/>
                  <a:pt x="1657350" y="152400"/>
                </a:cubicBezTo>
                <a:cubicBezTo>
                  <a:pt x="1676584" y="146630"/>
                  <a:pt x="1695019" y="138220"/>
                  <a:pt x="1714500" y="133350"/>
                </a:cubicBezTo>
                <a:cubicBezTo>
                  <a:pt x="1762340" y="121390"/>
                  <a:pt x="1740181" y="127965"/>
                  <a:pt x="1781175" y="114300"/>
                </a:cubicBezTo>
                <a:cubicBezTo>
                  <a:pt x="1802716" y="81989"/>
                  <a:pt x="1792130" y="93820"/>
                  <a:pt x="1809750" y="76200"/>
                </a:cubicBezTo>
              </a:path>
            </a:pathLst>
          </a:custGeom>
          <a:noFill/>
          <a:ln w="28575" cap="flat" cmpd="sng">
            <a:solidFill>
              <a:srgbClr val="FF0000"/>
            </a:solidFill>
            <a:prstDash val="solid"/>
            <a:round/>
            <a:headEnd type="none" w="sm" len="sm"/>
            <a:tailEnd type="none" w="sm" len="sm"/>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800"/>
            </a:pPr>
            <a:endParaRPr lang="en-US" sz="600">
              <a:solidFill>
                <a:schemeClr val="lt1"/>
              </a:solidFill>
              <a:latin typeface="Montserrat"/>
              <a:ea typeface="Montserrat"/>
              <a:cs typeface="Montserrat"/>
              <a:sym typeface="Montserrat"/>
            </a:endParaRPr>
          </a:p>
        </p:txBody>
      </p:sp>
      <p:pic>
        <p:nvPicPr>
          <p:cNvPr id="9" name="Picture 8">
            <a:extLst>
              <a:ext uri="{FF2B5EF4-FFF2-40B4-BE49-F238E27FC236}">
                <a16:creationId xmlns:a16="http://schemas.microsoft.com/office/drawing/2014/main" id="{FBCFB6C5-F65B-41F6-BCA0-B08C3EF70EF7}"/>
              </a:ext>
            </a:extLst>
          </p:cNvPr>
          <p:cNvPicPr>
            <a:picLocks noChangeAspect="1"/>
          </p:cNvPicPr>
          <p:nvPr/>
        </p:nvPicPr>
        <p:blipFill>
          <a:blip r:embed="rId9"/>
          <a:stretch>
            <a:fillRect/>
          </a:stretch>
        </p:blipFill>
        <p:spPr>
          <a:xfrm>
            <a:off x="2301032" y="4322460"/>
            <a:ext cx="789408" cy="267908"/>
          </a:xfrm>
          <a:prstGeom prst="rect">
            <a:avLst/>
          </a:prstGeom>
        </p:spPr>
      </p:pic>
      <p:pic>
        <p:nvPicPr>
          <p:cNvPr id="11" name="Picture 10">
            <a:extLst>
              <a:ext uri="{FF2B5EF4-FFF2-40B4-BE49-F238E27FC236}">
                <a16:creationId xmlns:a16="http://schemas.microsoft.com/office/drawing/2014/main" id="{279BE2AD-719A-48E5-991A-D485C42E8EA3}"/>
              </a:ext>
            </a:extLst>
          </p:cNvPr>
          <p:cNvPicPr>
            <a:picLocks noChangeAspect="1"/>
          </p:cNvPicPr>
          <p:nvPr/>
        </p:nvPicPr>
        <p:blipFill>
          <a:blip r:embed="rId10"/>
          <a:stretch>
            <a:fillRect/>
          </a:stretch>
        </p:blipFill>
        <p:spPr>
          <a:xfrm>
            <a:off x="1708348" y="4235840"/>
            <a:ext cx="419114" cy="417659"/>
          </a:xfrm>
          <a:prstGeom prst="rect">
            <a:avLst/>
          </a:prstGeom>
        </p:spPr>
      </p:pic>
      <p:pic>
        <p:nvPicPr>
          <p:cNvPr id="8" name="Picture 7">
            <a:extLst>
              <a:ext uri="{FF2B5EF4-FFF2-40B4-BE49-F238E27FC236}">
                <a16:creationId xmlns:a16="http://schemas.microsoft.com/office/drawing/2014/main" id="{8C81D3DC-0C50-4376-B67D-0E5C97DA74F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45672" y1="59722" x2="45672" y2="59722"/>
                        <a14:foregroundMark x1="44925" y1="61343" x2="47015" y2="50000"/>
                        <a14:foregroundMark x1="47015" y1="50000" x2="47015" y2="49537"/>
                        <a14:foregroundMark x1="54030" y1="49537" x2="57910" y2="57639"/>
                      </a14:backgroundRemoval>
                    </a14:imgEffect>
                  </a14:imgLayer>
                </a14:imgProps>
              </a:ext>
            </a:extLst>
          </a:blip>
          <a:srcRect l="38400" t="35102" r="36811" b="31290"/>
          <a:stretch/>
        </p:blipFill>
        <p:spPr>
          <a:xfrm>
            <a:off x="1064707" y="3860113"/>
            <a:ext cx="591767" cy="517321"/>
          </a:xfrm>
          <a:prstGeom prst="rect">
            <a:avLst/>
          </a:prstGeom>
        </p:spPr>
      </p:pic>
      <p:pic>
        <p:nvPicPr>
          <p:cNvPr id="13" name="Picture 12">
            <a:extLst>
              <a:ext uri="{FF2B5EF4-FFF2-40B4-BE49-F238E27FC236}">
                <a16:creationId xmlns:a16="http://schemas.microsoft.com/office/drawing/2014/main" id="{BBB11880-F973-4F92-B383-C8DAF1861E6E}"/>
              </a:ext>
            </a:extLst>
          </p:cNvPr>
          <p:cNvPicPr>
            <a:picLocks noChangeAspect="1"/>
          </p:cNvPicPr>
          <p:nvPr/>
        </p:nvPicPr>
        <p:blipFill>
          <a:blip r:embed="rId13"/>
          <a:stretch>
            <a:fillRect/>
          </a:stretch>
        </p:blipFill>
        <p:spPr>
          <a:xfrm>
            <a:off x="2333074" y="3527578"/>
            <a:ext cx="584234" cy="584234"/>
          </a:xfrm>
          <a:prstGeom prst="rect">
            <a:avLst/>
          </a:prstGeom>
        </p:spPr>
      </p:pic>
      <p:pic>
        <p:nvPicPr>
          <p:cNvPr id="61" name="Picture 60">
            <a:extLst>
              <a:ext uri="{FF2B5EF4-FFF2-40B4-BE49-F238E27FC236}">
                <a16:creationId xmlns:a16="http://schemas.microsoft.com/office/drawing/2014/main" id="{86C41902-0053-4773-A647-39037F277F42}"/>
              </a:ext>
            </a:extLst>
          </p:cNvPr>
          <p:cNvPicPr>
            <a:picLocks noChangeAspect="1"/>
          </p:cNvPicPr>
          <p:nvPr/>
        </p:nvPicPr>
        <p:blipFill>
          <a:blip r:embed="rId14"/>
          <a:stretch>
            <a:fillRect/>
          </a:stretch>
        </p:blipFill>
        <p:spPr>
          <a:xfrm>
            <a:off x="1579760" y="3527579"/>
            <a:ext cx="747604" cy="470990"/>
          </a:xfrm>
          <a:prstGeom prst="rect">
            <a:avLst/>
          </a:prstGeom>
        </p:spPr>
      </p:pic>
    </p:spTree>
    <p:extLst>
      <p:ext uri="{BB962C8B-B14F-4D97-AF65-F5344CB8AC3E}">
        <p14:creationId xmlns:p14="http://schemas.microsoft.com/office/powerpoint/2010/main" val="2781713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title"/>
          </p:nvPr>
        </p:nvSpPr>
        <p:spPr/>
        <p:txBody>
          <a:bodyPr spcFirstLastPara="1" lIns="0" tIns="0" rIns="0" bIns="0" anchor="b" anchorCtr="0">
            <a:normAutofit/>
          </a:bodyPr>
          <a:lstStyle/>
          <a:p>
            <a:pPr marL="0" marR="0" lvl="0" indent="0" rtl="0">
              <a:spcBef>
                <a:spcPts val="0"/>
              </a:spcBef>
              <a:spcAft>
                <a:spcPts val="0"/>
              </a:spcAft>
              <a:buClr>
                <a:schemeClr val="accent3"/>
              </a:buClr>
              <a:buSzPts val="3200"/>
              <a:buFont typeface="Arial"/>
              <a:buNone/>
            </a:pPr>
            <a:r>
              <a:rPr lang="en-GB"/>
              <a:t>What do you we need?</a:t>
            </a:r>
            <a:endParaRPr lang="en-GB" b="1" i="0" u="none" strike="noStrike" cap="none"/>
          </a:p>
        </p:txBody>
      </p:sp>
    </p:spTree>
    <p:extLst>
      <p:ext uri="{BB962C8B-B14F-4D97-AF65-F5344CB8AC3E}">
        <p14:creationId xmlns:p14="http://schemas.microsoft.com/office/powerpoint/2010/main" val="56868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72E9B54D-0B23-404A-8A00-C7A443989C11}"/>
              </a:ext>
            </a:extLst>
          </p:cNvPr>
          <p:cNvSpPr/>
          <p:nvPr/>
        </p:nvSpPr>
        <p:spPr>
          <a:xfrm>
            <a:off x="439615" y="1811215"/>
            <a:ext cx="3187942" cy="2621677"/>
          </a:xfrm>
          <a:prstGeom prst="roundRect">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Google Shape;330;p31"/>
          <p:cNvSpPr txBox="1">
            <a:spLocks noGrp="1"/>
          </p:cNvSpPr>
          <p:nvPr>
            <p:ph type="title"/>
          </p:nvPr>
        </p:nvSpPr>
        <p:spPr>
          <a:prstGeom prst="rect">
            <a:avLst/>
          </a:prstGeom>
          <a:noFill/>
          <a:ln>
            <a:noFill/>
          </a:ln>
        </p:spPr>
        <p:txBody>
          <a:bodyPr spcFirstLastPara="1" wrap="square" lIns="0" tIns="0" rIns="0" bIns="0" anchor="b" anchorCtr="0">
            <a:noAutofit/>
          </a:bodyPr>
          <a:lstStyle/>
          <a:p>
            <a:r>
              <a:rPr lang="en-US" dirty="0">
                <a:solidFill>
                  <a:schemeClr val="tx1"/>
                </a:solidFill>
              </a:rPr>
              <a:t>Your technical environment</a:t>
            </a:r>
            <a:endParaRPr dirty="0">
              <a:solidFill>
                <a:schemeClr val="tx1"/>
              </a:solidFill>
            </a:endParaRPr>
          </a:p>
        </p:txBody>
      </p:sp>
      <p:sp>
        <p:nvSpPr>
          <p:cNvPr id="7" name="Text Placeholder 6">
            <a:extLst>
              <a:ext uri="{FF2B5EF4-FFF2-40B4-BE49-F238E27FC236}">
                <a16:creationId xmlns:a16="http://schemas.microsoft.com/office/drawing/2014/main" id="{2CE6B010-794A-41BB-8ABB-7F348B907D48}"/>
              </a:ext>
            </a:extLst>
          </p:cNvPr>
          <p:cNvSpPr>
            <a:spLocks noGrp="1"/>
          </p:cNvSpPr>
          <p:nvPr>
            <p:ph type="body" sz="quarter" idx="10"/>
          </p:nvPr>
        </p:nvSpPr>
        <p:spPr/>
        <p:txBody>
          <a:bodyPr/>
          <a:lstStyle/>
          <a:p>
            <a:endParaRPr lang="en-GB"/>
          </a:p>
        </p:txBody>
      </p:sp>
      <p:grpSp>
        <p:nvGrpSpPr>
          <p:cNvPr id="2" name="Group 1">
            <a:extLst>
              <a:ext uri="{FF2B5EF4-FFF2-40B4-BE49-F238E27FC236}">
                <a16:creationId xmlns:a16="http://schemas.microsoft.com/office/drawing/2014/main" id="{44929CF3-CEA7-4246-ABDB-25ABABECD4FA}"/>
              </a:ext>
            </a:extLst>
          </p:cNvPr>
          <p:cNvGrpSpPr/>
          <p:nvPr/>
        </p:nvGrpSpPr>
        <p:grpSpPr>
          <a:xfrm>
            <a:off x="567903" y="2291596"/>
            <a:ext cx="2759299" cy="1631061"/>
            <a:chOff x="356467" y="1928767"/>
            <a:chExt cx="3272444" cy="1915505"/>
          </a:xfrm>
        </p:grpSpPr>
        <p:pic>
          <p:nvPicPr>
            <p:cNvPr id="16" name="Picture 15" descr="A picture containing text, sign&#10;&#10;Description automatically generated">
              <a:extLst>
                <a:ext uri="{FF2B5EF4-FFF2-40B4-BE49-F238E27FC236}">
                  <a16:creationId xmlns:a16="http://schemas.microsoft.com/office/drawing/2014/main" id="{4126CD8B-E878-4A80-88E0-BDAC6DD54CCB}"/>
                </a:ext>
              </a:extLst>
            </p:cNvPr>
            <p:cNvPicPr>
              <a:picLocks noChangeAspect="1"/>
            </p:cNvPicPr>
            <p:nvPr/>
          </p:nvPicPr>
          <p:blipFill rotWithShape="1">
            <a:blip r:embed="rId3"/>
            <a:srcRect r="78958"/>
            <a:stretch/>
          </p:blipFill>
          <p:spPr>
            <a:xfrm>
              <a:off x="2350835" y="2224768"/>
              <a:ext cx="512366" cy="682592"/>
            </a:xfrm>
            <a:prstGeom prst="rect">
              <a:avLst/>
            </a:prstGeom>
          </p:spPr>
        </p:pic>
        <p:sp>
          <p:nvSpPr>
            <p:cNvPr id="3" name="Flowchart: Alternate Process 2">
              <a:extLst>
                <a:ext uri="{FF2B5EF4-FFF2-40B4-BE49-F238E27FC236}">
                  <a16:creationId xmlns:a16="http://schemas.microsoft.com/office/drawing/2014/main" id="{7E6534F5-DEBE-472C-B224-1C49623733F9}"/>
                </a:ext>
              </a:extLst>
            </p:cNvPr>
            <p:cNvSpPr/>
            <p:nvPr/>
          </p:nvSpPr>
          <p:spPr>
            <a:xfrm>
              <a:off x="596477" y="2256876"/>
              <a:ext cx="2356478" cy="925540"/>
            </a:xfrm>
            <a:prstGeom prst="flowChartAlternateProcess">
              <a:avLst/>
            </a:prstGeom>
            <a:noFill/>
            <a:ln>
              <a:solidFill>
                <a:srgbClr val="FDBB2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788"/>
            </a:p>
          </p:txBody>
        </p:sp>
        <p:pic>
          <p:nvPicPr>
            <p:cNvPr id="4" name="Picture 3" descr="Icon&#10;&#10;Description automatically generated">
              <a:extLst>
                <a:ext uri="{FF2B5EF4-FFF2-40B4-BE49-F238E27FC236}">
                  <a16:creationId xmlns:a16="http://schemas.microsoft.com/office/drawing/2014/main" id="{B5B4672E-9204-48AD-9B29-85F4DD271292}"/>
                </a:ext>
              </a:extLst>
            </p:cNvPr>
            <p:cNvPicPr>
              <a:picLocks noChangeAspect="1"/>
            </p:cNvPicPr>
            <p:nvPr/>
          </p:nvPicPr>
          <p:blipFill>
            <a:blip r:embed="rId4"/>
            <a:stretch>
              <a:fillRect/>
            </a:stretch>
          </p:blipFill>
          <p:spPr>
            <a:xfrm>
              <a:off x="356467" y="1928767"/>
              <a:ext cx="760582" cy="738398"/>
            </a:xfrm>
            <a:prstGeom prst="rect">
              <a:avLst/>
            </a:prstGeom>
          </p:spPr>
        </p:pic>
        <p:sp>
          <p:nvSpPr>
            <p:cNvPr id="5" name="Flowchart: Alternate Process 4">
              <a:extLst>
                <a:ext uri="{FF2B5EF4-FFF2-40B4-BE49-F238E27FC236}">
                  <a16:creationId xmlns:a16="http://schemas.microsoft.com/office/drawing/2014/main" id="{AEB17913-3145-4CCE-9462-D04EB1460FE5}"/>
                </a:ext>
              </a:extLst>
            </p:cNvPr>
            <p:cNvSpPr/>
            <p:nvPr/>
          </p:nvSpPr>
          <p:spPr>
            <a:xfrm>
              <a:off x="1272433" y="2918732"/>
              <a:ext cx="2356478" cy="925540"/>
            </a:xfrm>
            <a:prstGeom prst="flowChartAlternateProcess">
              <a:avLst/>
            </a:prstGeom>
            <a:solidFill>
              <a:schemeClr val="bg1"/>
            </a:solidFill>
            <a:ln>
              <a:solidFill>
                <a:srgbClr val="FDBB2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788" dirty="0"/>
            </a:p>
          </p:txBody>
        </p:sp>
        <p:pic>
          <p:nvPicPr>
            <p:cNvPr id="6" name="Picture 5" descr="Icon&#10;&#10;Description automatically generated">
              <a:extLst>
                <a:ext uri="{FF2B5EF4-FFF2-40B4-BE49-F238E27FC236}">
                  <a16:creationId xmlns:a16="http://schemas.microsoft.com/office/drawing/2014/main" id="{507798E1-9016-41B0-B480-C0669FF169F5}"/>
                </a:ext>
              </a:extLst>
            </p:cNvPr>
            <p:cNvPicPr>
              <a:picLocks noChangeAspect="1"/>
            </p:cNvPicPr>
            <p:nvPr/>
          </p:nvPicPr>
          <p:blipFill>
            <a:blip r:embed="rId4"/>
            <a:stretch>
              <a:fillRect/>
            </a:stretch>
          </p:blipFill>
          <p:spPr>
            <a:xfrm>
              <a:off x="1032423" y="2590623"/>
              <a:ext cx="760582" cy="738398"/>
            </a:xfrm>
            <a:prstGeom prst="rect">
              <a:avLst/>
            </a:prstGeom>
            <a:solidFill>
              <a:schemeClr val="bg1"/>
            </a:solidFill>
          </p:spPr>
        </p:pic>
        <p:pic>
          <p:nvPicPr>
            <p:cNvPr id="14" name="Picture 13">
              <a:extLst>
                <a:ext uri="{FF2B5EF4-FFF2-40B4-BE49-F238E27FC236}">
                  <a16:creationId xmlns:a16="http://schemas.microsoft.com/office/drawing/2014/main" id="{4490BED0-C802-4D33-85D8-D791948C755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5672" y1="59722" x2="45672" y2="59722"/>
                          <a14:foregroundMark x1="44925" y1="61343" x2="47015" y2="50000"/>
                          <a14:foregroundMark x1="47015" y1="50000" x2="47015" y2="49537"/>
                          <a14:foregroundMark x1="54030" y1="49537" x2="57910" y2="57639"/>
                        </a14:backgroundRemoval>
                      </a14:imgEffect>
                    </a14:imgLayer>
                  </a14:imgProps>
                </a:ext>
              </a:extLst>
            </a:blip>
            <a:srcRect l="38400" t="35102" r="36811" b="31290"/>
            <a:stretch/>
          </p:blipFill>
          <p:spPr>
            <a:xfrm>
              <a:off x="2578344" y="3160841"/>
              <a:ext cx="638238" cy="557946"/>
            </a:xfrm>
            <a:prstGeom prst="rect">
              <a:avLst/>
            </a:prstGeom>
          </p:spPr>
        </p:pic>
        <p:pic>
          <p:nvPicPr>
            <p:cNvPr id="15" name="Picture 14" descr="Icon&#10;&#10;Description automatically generated">
              <a:extLst>
                <a:ext uri="{FF2B5EF4-FFF2-40B4-BE49-F238E27FC236}">
                  <a16:creationId xmlns:a16="http://schemas.microsoft.com/office/drawing/2014/main" id="{5C293E12-69AF-4D34-9AAE-9F4C04CF8327}"/>
                </a:ext>
              </a:extLst>
            </p:cNvPr>
            <p:cNvPicPr>
              <a:picLocks noChangeAspect="1"/>
            </p:cNvPicPr>
            <p:nvPr/>
          </p:nvPicPr>
          <p:blipFill>
            <a:blip r:embed="rId7"/>
            <a:stretch>
              <a:fillRect/>
            </a:stretch>
          </p:blipFill>
          <p:spPr>
            <a:xfrm>
              <a:off x="1756624" y="3153535"/>
              <a:ext cx="529899" cy="529899"/>
            </a:xfrm>
            <a:prstGeom prst="rect">
              <a:avLst/>
            </a:prstGeom>
          </p:spPr>
        </p:pic>
        <p:pic>
          <p:nvPicPr>
            <p:cNvPr id="17" name="Google Shape;426;p47">
              <a:extLst>
                <a:ext uri="{FF2B5EF4-FFF2-40B4-BE49-F238E27FC236}">
                  <a16:creationId xmlns:a16="http://schemas.microsoft.com/office/drawing/2014/main" id="{88D860A8-B01E-4D02-9283-2EA2DDE78449}"/>
                </a:ext>
              </a:extLst>
            </p:cNvPr>
            <p:cNvPicPr preferRelativeResize="0"/>
            <p:nvPr/>
          </p:nvPicPr>
          <p:blipFill rotWithShape="1">
            <a:blip r:embed="rId8">
              <a:alphaModFix/>
            </a:blip>
            <a:srcRect/>
            <a:stretch/>
          </p:blipFill>
          <p:spPr>
            <a:xfrm>
              <a:off x="1799976" y="2377931"/>
              <a:ext cx="469064" cy="444595"/>
            </a:xfrm>
            <a:prstGeom prst="rect">
              <a:avLst/>
            </a:prstGeom>
            <a:noFill/>
            <a:ln>
              <a:noFill/>
            </a:ln>
          </p:spPr>
        </p:pic>
      </p:grpSp>
      <p:grpSp>
        <p:nvGrpSpPr>
          <p:cNvPr id="25" name="Group 24">
            <a:extLst>
              <a:ext uri="{FF2B5EF4-FFF2-40B4-BE49-F238E27FC236}">
                <a16:creationId xmlns:a16="http://schemas.microsoft.com/office/drawing/2014/main" id="{DFFA3AA1-2BD6-46C3-9205-CDA7276F7FE7}"/>
              </a:ext>
            </a:extLst>
          </p:cNvPr>
          <p:cNvGrpSpPr/>
          <p:nvPr/>
        </p:nvGrpSpPr>
        <p:grpSpPr>
          <a:xfrm>
            <a:off x="3995143" y="2150752"/>
            <a:ext cx="3187943" cy="2037582"/>
            <a:chOff x="3586598" y="1874995"/>
            <a:chExt cx="4014737" cy="2484528"/>
          </a:xfrm>
        </p:grpSpPr>
        <p:sp>
          <p:nvSpPr>
            <p:cNvPr id="8" name="Flowchart: Alternate Process 7">
              <a:extLst>
                <a:ext uri="{FF2B5EF4-FFF2-40B4-BE49-F238E27FC236}">
                  <a16:creationId xmlns:a16="http://schemas.microsoft.com/office/drawing/2014/main" id="{EB2F22A7-8387-436F-99B9-2A023E9213AF}"/>
                </a:ext>
              </a:extLst>
            </p:cNvPr>
            <p:cNvSpPr/>
            <p:nvPr/>
          </p:nvSpPr>
          <p:spPr>
            <a:xfrm>
              <a:off x="3826608" y="2203104"/>
              <a:ext cx="2356478" cy="925540"/>
            </a:xfrm>
            <a:prstGeom prst="flowChartAlternateProcess">
              <a:avLst/>
            </a:prstGeom>
            <a:solidFill>
              <a:schemeClr val="bg1"/>
            </a:solidFill>
            <a:ln>
              <a:solidFill>
                <a:srgbClr val="FDBB2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788" dirty="0"/>
            </a:p>
          </p:txBody>
        </p:sp>
        <p:pic>
          <p:nvPicPr>
            <p:cNvPr id="9" name="Picture 8" descr="Icon&#10;&#10;Description automatically generated">
              <a:extLst>
                <a:ext uri="{FF2B5EF4-FFF2-40B4-BE49-F238E27FC236}">
                  <a16:creationId xmlns:a16="http://schemas.microsoft.com/office/drawing/2014/main" id="{52146A36-0903-490C-BC60-0A5AA67EBB88}"/>
                </a:ext>
              </a:extLst>
            </p:cNvPr>
            <p:cNvPicPr>
              <a:picLocks noChangeAspect="1"/>
            </p:cNvPicPr>
            <p:nvPr/>
          </p:nvPicPr>
          <p:blipFill>
            <a:blip r:embed="rId4"/>
            <a:stretch>
              <a:fillRect/>
            </a:stretch>
          </p:blipFill>
          <p:spPr>
            <a:xfrm>
              <a:off x="3586598" y="1874995"/>
              <a:ext cx="760582" cy="738398"/>
            </a:xfrm>
            <a:prstGeom prst="rect">
              <a:avLst/>
            </a:prstGeom>
            <a:solidFill>
              <a:schemeClr val="bg1"/>
            </a:solidFill>
          </p:spPr>
        </p:pic>
        <p:sp>
          <p:nvSpPr>
            <p:cNvPr id="10" name="Flowchart: Alternate Process 9">
              <a:extLst>
                <a:ext uri="{FF2B5EF4-FFF2-40B4-BE49-F238E27FC236}">
                  <a16:creationId xmlns:a16="http://schemas.microsoft.com/office/drawing/2014/main" id="{B5BBFE2A-914F-4F62-A99D-6B80A81D70C0}"/>
                </a:ext>
              </a:extLst>
            </p:cNvPr>
            <p:cNvSpPr/>
            <p:nvPr/>
          </p:nvSpPr>
          <p:spPr>
            <a:xfrm>
              <a:off x="4587190" y="2812479"/>
              <a:ext cx="2356478" cy="925540"/>
            </a:xfrm>
            <a:prstGeom prst="flowChartAlternateProcess">
              <a:avLst/>
            </a:prstGeom>
            <a:solidFill>
              <a:schemeClr val="bg1"/>
            </a:solidFill>
            <a:ln>
              <a:solidFill>
                <a:srgbClr val="FDBB2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788" dirty="0"/>
            </a:p>
          </p:txBody>
        </p:sp>
        <p:pic>
          <p:nvPicPr>
            <p:cNvPr id="11" name="Picture 10" descr="Icon&#10;&#10;Description automatically generated">
              <a:extLst>
                <a:ext uri="{FF2B5EF4-FFF2-40B4-BE49-F238E27FC236}">
                  <a16:creationId xmlns:a16="http://schemas.microsoft.com/office/drawing/2014/main" id="{725BC761-33AF-4082-AD16-38194D1B44B1}"/>
                </a:ext>
              </a:extLst>
            </p:cNvPr>
            <p:cNvPicPr>
              <a:picLocks noChangeAspect="1"/>
            </p:cNvPicPr>
            <p:nvPr/>
          </p:nvPicPr>
          <p:blipFill>
            <a:blip r:embed="rId4"/>
            <a:stretch>
              <a:fillRect/>
            </a:stretch>
          </p:blipFill>
          <p:spPr>
            <a:xfrm>
              <a:off x="4347180" y="2484370"/>
              <a:ext cx="760582" cy="738398"/>
            </a:xfrm>
            <a:prstGeom prst="rect">
              <a:avLst/>
            </a:prstGeom>
            <a:solidFill>
              <a:schemeClr val="bg1"/>
            </a:solidFill>
          </p:spPr>
        </p:pic>
        <p:sp>
          <p:nvSpPr>
            <p:cNvPr id="12" name="Flowchart: Alternate Process 11">
              <a:extLst>
                <a:ext uri="{FF2B5EF4-FFF2-40B4-BE49-F238E27FC236}">
                  <a16:creationId xmlns:a16="http://schemas.microsoft.com/office/drawing/2014/main" id="{0D036EBA-13F9-42FC-96BE-962F81CA02B1}"/>
                </a:ext>
              </a:extLst>
            </p:cNvPr>
            <p:cNvSpPr/>
            <p:nvPr/>
          </p:nvSpPr>
          <p:spPr>
            <a:xfrm>
              <a:off x="5244857" y="3433983"/>
              <a:ext cx="2356478" cy="925540"/>
            </a:xfrm>
            <a:prstGeom prst="flowChartAlternateProcess">
              <a:avLst/>
            </a:prstGeom>
            <a:solidFill>
              <a:schemeClr val="bg1"/>
            </a:solidFill>
            <a:ln>
              <a:solidFill>
                <a:srgbClr val="FDBB2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788" dirty="0"/>
            </a:p>
          </p:txBody>
        </p:sp>
        <p:pic>
          <p:nvPicPr>
            <p:cNvPr id="13" name="Picture 12" descr="Icon&#10;&#10;Description automatically generated">
              <a:extLst>
                <a:ext uri="{FF2B5EF4-FFF2-40B4-BE49-F238E27FC236}">
                  <a16:creationId xmlns:a16="http://schemas.microsoft.com/office/drawing/2014/main" id="{E0DE65F4-D25C-40C7-8E1D-6A9C3DBC67C4}"/>
                </a:ext>
              </a:extLst>
            </p:cNvPr>
            <p:cNvPicPr>
              <a:picLocks noChangeAspect="1"/>
            </p:cNvPicPr>
            <p:nvPr/>
          </p:nvPicPr>
          <p:blipFill>
            <a:blip r:embed="rId4"/>
            <a:stretch>
              <a:fillRect/>
            </a:stretch>
          </p:blipFill>
          <p:spPr>
            <a:xfrm>
              <a:off x="5004847" y="3105874"/>
              <a:ext cx="760582" cy="738398"/>
            </a:xfrm>
            <a:prstGeom prst="rect">
              <a:avLst/>
            </a:prstGeom>
            <a:solidFill>
              <a:schemeClr val="bg1"/>
            </a:solidFill>
          </p:spPr>
        </p:pic>
        <p:pic>
          <p:nvPicPr>
            <p:cNvPr id="18" name="Picture 17">
              <a:extLst>
                <a:ext uri="{FF2B5EF4-FFF2-40B4-BE49-F238E27FC236}">
                  <a16:creationId xmlns:a16="http://schemas.microsoft.com/office/drawing/2014/main" id="{0570D189-5D24-497A-BE1E-349E929182F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891667" y="3755003"/>
              <a:ext cx="499396" cy="493251"/>
            </a:xfrm>
            <a:prstGeom prst="rect">
              <a:avLst/>
            </a:prstGeom>
          </p:spPr>
        </p:pic>
        <p:pic>
          <p:nvPicPr>
            <p:cNvPr id="19" name="Picture 18">
              <a:extLst>
                <a:ext uri="{FF2B5EF4-FFF2-40B4-BE49-F238E27FC236}">
                  <a16:creationId xmlns:a16="http://schemas.microsoft.com/office/drawing/2014/main" id="{268D9D32-4CE1-4972-842E-5D336489049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395876" y="3755004"/>
              <a:ext cx="499396" cy="493251"/>
            </a:xfrm>
            <a:prstGeom prst="rect">
              <a:avLst/>
            </a:prstGeom>
          </p:spPr>
        </p:pic>
        <p:pic>
          <p:nvPicPr>
            <p:cNvPr id="20" name="Picture 19">
              <a:extLst>
                <a:ext uri="{FF2B5EF4-FFF2-40B4-BE49-F238E27FC236}">
                  <a16:creationId xmlns:a16="http://schemas.microsoft.com/office/drawing/2014/main" id="{3DA408BB-D8E3-458E-8ED3-2076A36AC0FF}"/>
                </a:ext>
              </a:extLst>
            </p:cNvPr>
            <p:cNvPicPr>
              <a:picLocks noChangeAspect="1"/>
            </p:cNvPicPr>
            <p:nvPr/>
          </p:nvPicPr>
          <p:blipFill>
            <a:blip r:embed="rId11"/>
            <a:stretch>
              <a:fillRect/>
            </a:stretch>
          </p:blipFill>
          <p:spPr>
            <a:xfrm>
              <a:off x="5465096" y="3796732"/>
              <a:ext cx="509162" cy="493251"/>
            </a:xfrm>
            <a:prstGeom prst="rect">
              <a:avLst/>
            </a:prstGeom>
          </p:spPr>
        </p:pic>
        <p:pic>
          <p:nvPicPr>
            <p:cNvPr id="21" name="Picture 20">
              <a:extLst>
                <a:ext uri="{FF2B5EF4-FFF2-40B4-BE49-F238E27FC236}">
                  <a16:creationId xmlns:a16="http://schemas.microsoft.com/office/drawing/2014/main" id="{29DD7427-C4B4-44E3-A170-F9FB43ACD77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6252461" y="2913954"/>
              <a:ext cx="499396" cy="493251"/>
            </a:xfrm>
            <a:prstGeom prst="rect">
              <a:avLst/>
            </a:prstGeom>
          </p:spPr>
        </p:pic>
        <p:pic>
          <p:nvPicPr>
            <p:cNvPr id="22" name="Picture 21">
              <a:extLst>
                <a:ext uri="{FF2B5EF4-FFF2-40B4-BE49-F238E27FC236}">
                  <a16:creationId xmlns:a16="http://schemas.microsoft.com/office/drawing/2014/main" id="{F3DDA09B-FC36-420E-9887-AF0D9E8E56A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5756670" y="2913955"/>
              <a:ext cx="499396" cy="493251"/>
            </a:xfrm>
            <a:prstGeom prst="rect">
              <a:avLst/>
            </a:prstGeom>
          </p:spPr>
        </p:pic>
        <p:pic>
          <p:nvPicPr>
            <p:cNvPr id="23" name="Picture 22">
              <a:extLst>
                <a:ext uri="{FF2B5EF4-FFF2-40B4-BE49-F238E27FC236}">
                  <a16:creationId xmlns:a16="http://schemas.microsoft.com/office/drawing/2014/main" id="{A57D25CF-7C6D-41BA-8957-CC943C81615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5566388" y="2225104"/>
              <a:ext cx="499396" cy="493251"/>
            </a:xfrm>
            <a:prstGeom prst="rect">
              <a:avLst/>
            </a:prstGeom>
          </p:spPr>
        </p:pic>
        <p:pic>
          <p:nvPicPr>
            <p:cNvPr id="24" name="Picture 23">
              <a:extLst>
                <a:ext uri="{FF2B5EF4-FFF2-40B4-BE49-F238E27FC236}">
                  <a16:creationId xmlns:a16="http://schemas.microsoft.com/office/drawing/2014/main" id="{F51B4FC7-A523-4C6E-B0AB-50A83AE121D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5070597" y="2225105"/>
              <a:ext cx="499396" cy="493251"/>
            </a:xfrm>
            <a:prstGeom prst="rect">
              <a:avLst/>
            </a:prstGeom>
          </p:spPr>
        </p:pic>
      </p:grpSp>
      <p:sp>
        <p:nvSpPr>
          <p:cNvPr id="28" name="Rectangle: Rounded Corners 27">
            <a:extLst>
              <a:ext uri="{FF2B5EF4-FFF2-40B4-BE49-F238E27FC236}">
                <a16:creationId xmlns:a16="http://schemas.microsoft.com/office/drawing/2014/main" id="{41F07F82-8830-4B23-BC7D-3371507522DE}"/>
              </a:ext>
            </a:extLst>
          </p:cNvPr>
          <p:cNvSpPr/>
          <p:nvPr/>
        </p:nvSpPr>
        <p:spPr>
          <a:xfrm>
            <a:off x="3827955" y="1811215"/>
            <a:ext cx="3636714" cy="2621677"/>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853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C559C2-3A62-4A5C-B950-AAD207EA9C6A}"/>
              </a:ext>
            </a:extLst>
          </p:cNvPr>
          <p:cNvSpPr>
            <a:spLocks noGrp="1"/>
          </p:cNvSpPr>
          <p:nvPr>
            <p:ph type="title"/>
          </p:nvPr>
        </p:nvSpPr>
        <p:spPr/>
        <p:txBody>
          <a:bodyPr>
            <a:normAutofit/>
          </a:bodyPr>
          <a:lstStyle/>
          <a:p>
            <a:r>
              <a:rPr lang="fr-FR" dirty="0" err="1">
                <a:solidFill>
                  <a:schemeClr val="tx1"/>
                </a:solidFill>
              </a:rPr>
              <a:t>Litmus</a:t>
            </a:r>
            <a:r>
              <a:rPr lang="fr-FR" dirty="0">
                <a:solidFill>
                  <a:schemeClr val="tx1"/>
                </a:solidFill>
              </a:rPr>
              <a:t> Chaos</a:t>
            </a:r>
            <a:endParaRPr lang="en-GB" dirty="0">
              <a:solidFill>
                <a:schemeClr val="tx1"/>
              </a:solidFill>
            </a:endParaRPr>
          </a:p>
        </p:txBody>
      </p:sp>
      <p:sp>
        <p:nvSpPr>
          <p:cNvPr id="2" name="Text Placeholder 1">
            <a:extLst>
              <a:ext uri="{FF2B5EF4-FFF2-40B4-BE49-F238E27FC236}">
                <a16:creationId xmlns:a16="http://schemas.microsoft.com/office/drawing/2014/main" id="{A013C9FB-AF91-459E-8554-50F7CDAEE7EA}"/>
              </a:ext>
            </a:extLst>
          </p:cNvPr>
          <p:cNvSpPr>
            <a:spLocks noGrp="1"/>
          </p:cNvSpPr>
          <p:nvPr>
            <p:ph type="body" sz="quarter" idx="10"/>
          </p:nvPr>
        </p:nvSpPr>
        <p:spPr/>
        <p:txBody>
          <a:bodyPr/>
          <a:lstStyle/>
          <a:p>
            <a:endParaRPr lang="en-GB"/>
          </a:p>
        </p:txBody>
      </p:sp>
      <p:sp>
        <p:nvSpPr>
          <p:cNvPr id="8" name="Flowchart: Alternate Process 7">
            <a:extLst>
              <a:ext uri="{FF2B5EF4-FFF2-40B4-BE49-F238E27FC236}">
                <a16:creationId xmlns:a16="http://schemas.microsoft.com/office/drawing/2014/main" id="{3AC56D58-397F-483D-8F7A-71D59F9B8FC0}"/>
              </a:ext>
            </a:extLst>
          </p:cNvPr>
          <p:cNvSpPr/>
          <p:nvPr/>
        </p:nvSpPr>
        <p:spPr>
          <a:xfrm>
            <a:off x="1313920" y="1466938"/>
            <a:ext cx="2540882" cy="1433900"/>
          </a:xfrm>
          <a:prstGeom prst="flowChartAlternateProcess">
            <a:avLst/>
          </a:prstGeom>
          <a:solidFill>
            <a:schemeClr val="bg1"/>
          </a:solidFill>
          <a:ln>
            <a:solidFill>
              <a:srgbClr val="FDBB2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788" dirty="0"/>
          </a:p>
        </p:txBody>
      </p:sp>
      <p:pic>
        <p:nvPicPr>
          <p:cNvPr id="9" name="Picture 8" descr="Icon&#10;&#10;Description automatically generated">
            <a:extLst>
              <a:ext uri="{FF2B5EF4-FFF2-40B4-BE49-F238E27FC236}">
                <a16:creationId xmlns:a16="http://schemas.microsoft.com/office/drawing/2014/main" id="{14E52D08-B138-46EC-9DBB-9E56F5068DD7}"/>
              </a:ext>
            </a:extLst>
          </p:cNvPr>
          <p:cNvPicPr>
            <a:picLocks noChangeAspect="1"/>
          </p:cNvPicPr>
          <p:nvPr/>
        </p:nvPicPr>
        <p:blipFill>
          <a:blip r:embed="rId2"/>
          <a:stretch>
            <a:fillRect/>
          </a:stretch>
        </p:blipFill>
        <p:spPr>
          <a:xfrm>
            <a:off x="993261" y="1237769"/>
            <a:ext cx="641317" cy="628749"/>
          </a:xfrm>
          <a:prstGeom prst="rect">
            <a:avLst/>
          </a:prstGeom>
          <a:solidFill>
            <a:schemeClr val="bg1"/>
          </a:solidFill>
        </p:spPr>
      </p:pic>
      <p:pic>
        <p:nvPicPr>
          <p:cNvPr id="13" name="Picture 12" descr="Icon&#10;&#10;Description automatically generated">
            <a:extLst>
              <a:ext uri="{FF2B5EF4-FFF2-40B4-BE49-F238E27FC236}">
                <a16:creationId xmlns:a16="http://schemas.microsoft.com/office/drawing/2014/main" id="{2F50B300-1D7D-4599-B335-EBFC8C77FCD6}"/>
              </a:ext>
            </a:extLst>
          </p:cNvPr>
          <p:cNvPicPr>
            <a:picLocks noChangeAspect="1"/>
          </p:cNvPicPr>
          <p:nvPr/>
        </p:nvPicPr>
        <p:blipFill>
          <a:blip r:embed="rId3"/>
          <a:stretch>
            <a:fillRect/>
          </a:stretch>
        </p:blipFill>
        <p:spPr>
          <a:xfrm>
            <a:off x="1888532" y="1902115"/>
            <a:ext cx="446807" cy="451211"/>
          </a:xfrm>
          <a:prstGeom prst="rect">
            <a:avLst/>
          </a:prstGeom>
        </p:spPr>
      </p:pic>
      <p:sp>
        <p:nvSpPr>
          <p:cNvPr id="14" name="TextBox 13">
            <a:extLst>
              <a:ext uri="{FF2B5EF4-FFF2-40B4-BE49-F238E27FC236}">
                <a16:creationId xmlns:a16="http://schemas.microsoft.com/office/drawing/2014/main" id="{831C8E4A-38FE-46BA-9576-CD9C80597EB2}"/>
              </a:ext>
            </a:extLst>
          </p:cNvPr>
          <p:cNvSpPr txBox="1"/>
          <p:nvPr/>
        </p:nvSpPr>
        <p:spPr>
          <a:xfrm>
            <a:off x="1419847" y="2353326"/>
            <a:ext cx="1544375" cy="307777"/>
          </a:xfrm>
          <a:prstGeom prst="rect">
            <a:avLst/>
          </a:prstGeom>
          <a:noFill/>
        </p:spPr>
        <p:txBody>
          <a:bodyPr wrap="square" rtlCol="0">
            <a:spAutoFit/>
          </a:bodyPr>
          <a:lstStyle/>
          <a:p>
            <a:r>
              <a:rPr lang="fr-FR" dirty="0"/>
              <a:t>Chaos Center</a:t>
            </a:r>
            <a:endParaRPr lang="en-GB" dirty="0"/>
          </a:p>
        </p:txBody>
      </p:sp>
      <p:pic>
        <p:nvPicPr>
          <p:cNvPr id="16" name="Picture 15" descr="Diagram, icon&#10;&#10;Description automatically generated">
            <a:extLst>
              <a:ext uri="{FF2B5EF4-FFF2-40B4-BE49-F238E27FC236}">
                <a16:creationId xmlns:a16="http://schemas.microsoft.com/office/drawing/2014/main" id="{200449A3-C135-44D1-B052-F9BBD18FC68E}"/>
              </a:ext>
            </a:extLst>
          </p:cNvPr>
          <p:cNvPicPr>
            <a:picLocks noChangeAspect="1"/>
          </p:cNvPicPr>
          <p:nvPr/>
        </p:nvPicPr>
        <p:blipFill>
          <a:blip r:embed="rId4"/>
          <a:stretch>
            <a:fillRect/>
          </a:stretch>
        </p:blipFill>
        <p:spPr>
          <a:xfrm>
            <a:off x="7491867" y="628052"/>
            <a:ext cx="1663824" cy="1083743"/>
          </a:xfrm>
          <a:prstGeom prst="rect">
            <a:avLst/>
          </a:prstGeom>
        </p:spPr>
      </p:pic>
      <p:pic>
        <p:nvPicPr>
          <p:cNvPr id="18" name="Picture 17" descr="Graphical user interface, application, Teams&#10;&#10;Description automatically generated">
            <a:extLst>
              <a:ext uri="{FF2B5EF4-FFF2-40B4-BE49-F238E27FC236}">
                <a16:creationId xmlns:a16="http://schemas.microsoft.com/office/drawing/2014/main" id="{C4DE5642-DCDC-4B41-9001-CA725464C6C9}"/>
              </a:ext>
            </a:extLst>
          </p:cNvPr>
          <p:cNvPicPr>
            <a:picLocks noChangeAspect="1"/>
          </p:cNvPicPr>
          <p:nvPr/>
        </p:nvPicPr>
        <p:blipFill rotWithShape="1">
          <a:blip r:embed="rId5"/>
          <a:srcRect t="1726"/>
          <a:stretch/>
        </p:blipFill>
        <p:spPr>
          <a:xfrm>
            <a:off x="5701812" y="1711795"/>
            <a:ext cx="3436135" cy="3295248"/>
          </a:xfrm>
          <a:prstGeom prst="rect">
            <a:avLst/>
          </a:prstGeom>
        </p:spPr>
      </p:pic>
      <p:sp>
        <p:nvSpPr>
          <p:cNvPr id="19" name="Flowchart: Alternate Process 18">
            <a:extLst>
              <a:ext uri="{FF2B5EF4-FFF2-40B4-BE49-F238E27FC236}">
                <a16:creationId xmlns:a16="http://schemas.microsoft.com/office/drawing/2014/main" id="{8EE14F37-2786-4F68-B9A1-F6F435E69C93}"/>
              </a:ext>
            </a:extLst>
          </p:cNvPr>
          <p:cNvSpPr/>
          <p:nvPr/>
        </p:nvSpPr>
        <p:spPr>
          <a:xfrm>
            <a:off x="2151302" y="3213626"/>
            <a:ext cx="2540882" cy="1433900"/>
          </a:xfrm>
          <a:prstGeom prst="flowChartAlternateProcess">
            <a:avLst/>
          </a:prstGeom>
          <a:solidFill>
            <a:schemeClr val="bg1"/>
          </a:solidFill>
          <a:ln>
            <a:solidFill>
              <a:srgbClr val="FDBB2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788" dirty="0"/>
          </a:p>
        </p:txBody>
      </p:sp>
      <p:pic>
        <p:nvPicPr>
          <p:cNvPr id="20" name="Picture 19" descr="Icon&#10;&#10;Description automatically generated">
            <a:extLst>
              <a:ext uri="{FF2B5EF4-FFF2-40B4-BE49-F238E27FC236}">
                <a16:creationId xmlns:a16="http://schemas.microsoft.com/office/drawing/2014/main" id="{A042EFF2-EC9D-41F6-AD80-9BE3C747B3C4}"/>
              </a:ext>
            </a:extLst>
          </p:cNvPr>
          <p:cNvPicPr>
            <a:picLocks noChangeAspect="1"/>
          </p:cNvPicPr>
          <p:nvPr/>
        </p:nvPicPr>
        <p:blipFill>
          <a:blip r:embed="rId2"/>
          <a:stretch>
            <a:fillRect/>
          </a:stretch>
        </p:blipFill>
        <p:spPr>
          <a:xfrm>
            <a:off x="1830643" y="2984457"/>
            <a:ext cx="641317" cy="628749"/>
          </a:xfrm>
          <a:prstGeom prst="rect">
            <a:avLst/>
          </a:prstGeom>
          <a:solidFill>
            <a:schemeClr val="bg1"/>
          </a:solidFill>
        </p:spPr>
      </p:pic>
      <p:sp>
        <p:nvSpPr>
          <p:cNvPr id="22" name="TextBox 21">
            <a:extLst>
              <a:ext uri="{FF2B5EF4-FFF2-40B4-BE49-F238E27FC236}">
                <a16:creationId xmlns:a16="http://schemas.microsoft.com/office/drawing/2014/main" id="{47E2E355-BD60-4EE4-9519-B0F7E0784769}"/>
              </a:ext>
            </a:extLst>
          </p:cNvPr>
          <p:cNvSpPr txBox="1"/>
          <p:nvPr/>
        </p:nvSpPr>
        <p:spPr>
          <a:xfrm>
            <a:off x="2584361" y="4178839"/>
            <a:ext cx="1544375" cy="307777"/>
          </a:xfrm>
          <a:prstGeom prst="rect">
            <a:avLst/>
          </a:prstGeom>
          <a:noFill/>
        </p:spPr>
        <p:txBody>
          <a:bodyPr wrap="square" rtlCol="0">
            <a:spAutoFit/>
          </a:bodyPr>
          <a:lstStyle/>
          <a:p>
            <a:r>
              <a:rPr lang="fr-FR" dirty="0"/>
              <a:t>Agent</a:t>
            </a:r>
            <a:endParaRPr lang="en-GB" dirty="0"/>
          </a:p>
        </p:txBody>
      </p:sp>
      <p:pic>
        <p:nvPicPr>
          <p:cNvPr id="24" name="Picture 23" descr="Shape&#10;&#10;Description automatically generated with low confidence">
            <a:extLst>
              <a:ext uri="{FF2B5EF4-FFF2-40B4-BE49-F238E27FC236}">
                <a16:creationId xmlns:a16="http://schemas.microsoft.com/office/drawing/2014/main" id="{A06680FC-06E0-4699-B472-3909D7895599}"/>
              </a:ext>
            </a:extLst>
          </p:cNvPr>
          <p:cNvPicPr>
            <a:picLocks noChangeAspect="1"/>
          </p:cNvPicPr>
          <p:nvPr/>
        </p:nvPicPr>
        <p:blipFill>
          <a:blip r:embed="rId6">
            <a:duotone>
              <a:schemeClr val="accent2">
                <a:shade val="45000"/>
                <a:satMod val="135000"/>
              </a:schemeClr>
              <a:prstClr val="white"/>
            </a:duotone>
          </a:blip>
          <a:stretch>
            <a:fillRect/>
          </a:stretch>
        </p:blipFill>
        <p:spPr>
          <a:xfrm>
            <a:off x="2381162" y="3343721"/>
            <a:ext cx="1040581" cy="1040581"/>
          </a:xfrm>
          <a:prstGeom prst="rect">
            <a:avLst/>
          </a:prstGeom>
        </p:spPr>
      </p:pic>
      <p:sp>
        <p:nvSpPr>
          <p:cNvPr id="28" name="TextBox 27">
            <a:extLst>
              <a:ext uri="{FF2B5EF4-FFF2-40B4-BE49-F238E27FC236}">
                <a16:creationId xmlns:a16="http://schemas.microsoft.com/office/drawing/2014/main" id="{97F0A637-BB40-4727-864D-29CD7483C1F0}"/>
              </a:ext>
            </a:extLst>
          </p:cNvPr>
          <p:cNvSpPr txBox="1"/>
          <p:nvPr/>
        </p:nvSpPr>
        <p:spPr>
          <a:xfrm>
            <a:off x="3362941" y="4178838"/>
            <a:ext cx="1544375" cy="307777"/>
          </a:xfrm>
          <a:prstGeom prst="rect">
            <a:avLst/>
          </a:prstGeom>
          <a:noFill/>
        </p:spPr>
        <p:txBody>
          <a:bodyPr wrap="square" rtlCol="0">
            <a:spAutoFit/>
          </a:bodyPr>
          <a:lstStyle/>
          <a:p>
            <a:r>
              <a:rPr lang="fr-FR" dirty="0"/>
              <a:t>Chaos Exporter</a:t>
            </a:r>
            <a:endParaRPr lang="en-GB" dirty="0"/>
          </a:p>
        </p:txBody>
      </p:sp>
      <p:pic>
        <p:nvPicPr>
          <p:cNvPr id="29" name="Google Shape;426;p47">
            <a:extLst>
              <a:ext uri="{FF2B5EF4-FFF2-40B4-BE49-F238E27FC236}">
                <a16:creationId xmlns:a16="http://schemas.microsoft.com/office/drawing/2014/main" id="{980E5AA3-F7AF-4621-89E1-B8E3F5CFA7C2}"/>
              </a:ext>
            </a:extLst>
          </p:cNvPr>
          <p:cNvPicPr preferRelativeResize="0"/>
          <p:nvPr/>
        </p:nvPicPr>
        <p:blipFill rotWithShape="1">
          <a:blip r:embed="rId7">
            <a:alphaModFix/>
          </a:blip>
          <a:srcRect/>
          <a:stretch/>
        </p:blipFill>
        <p:spPr>
          <a:xfrm>
            <a:off x="4205458" y="3450787"/>
            <a:ext cx="192104" cy="214650"/>
          </a:xfrm>
          <a:prstGeom prst="rect">
            <a:avLst/>
          </a:prstGeom>
          <a:noFill/>
          <a:ln>
            <a:noFill/>
          </a:ln>
        </p:spPr>
      </p:pic>
      <p:pic>
        <p:nvPicPr>
          <p:cNvPr id="27" name="Picture 26" descr="Icon&#10;&#10;Description automatically generated">
            <a:extLst>
              <a:ext uri="{FF2B5EF4-FFF2-40B4-BE49-F238E27FC236}">
                <a16:creationId xmlns:a16="http://schemas.microsoft.com/office/drawing/2014/main" id="{2C7EF8BE-3223-4129-A575-BA1E629DF5FC}"/>
              </a:ext>
            </a:extLst>
          </p:cNvPr>
          <p:cNvPicPr>
            <a:picLocks noChangeAspect="1"/>
          </p:cNvPicPr>
          <p:nvPr/>
        </p:nvPicPr>
        <p:blipFill>
          <a:blip r:embed="rId3"/>
          <a:stretch>
            <a:fillRect/>
          </a:stretch>
        </p:blipFill>
        <p:spPr>
          <a:xfrm>
            <a:off x="3789061" y="3588593"/>
            <a:ext cx="496133" cy="501023"/>
          </a:xfrm>
          <a:prstGeom prst="rect">
            <a:avLst/>
          </a:prstGeom>
        </p:spPr>
      </p:pic>
    </p:spTree>
    <p:extLst>
      <p:ext uri="{BB962C8B-B14F-4D97-AF65-F5344CB8AC3E}">
        <p14:creationId xmlns:p14="http://schemas.microsoft.com/office/powerpoint/2010/main" val="59816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C559C2-3A62-4A5C-B950-AAD207EA9C6A}"/>
              </a:ext>
            </a:extLst>
          </p:cNvPr>
          <p:cNvSpPr>
            <a:spLocks noGrp="1"/>
          </p:cNvSpPr>
          <p:nvPr>
            <p:ph type="title"/>
          </p:nvPr>
        </p:nvSpPr>
        <p:spPr/>
        <p:txBody>
          <a:bodyPr>
            <a:normAutofit/>
          </a:bodyPr>
          <a:lstStyle/>
          <a:p>
            <a:r>
              <a:rPr lang="en-US"/>
              <a:t>K6 – The Prometheus integration</a:t>
            </a:r>
          </a:p>
        </p:txBody>
      </p:sp>
      <p:sp>
        <p:nvSpPr>
          <p:cNvPr id="4" name="Text Placeholder 3">
            <a:extLst>
              <a:ext uri="{FF2B5EF4-FFF2-40B4-BE49-F238E27FC236}">
                <a16:creationId xmlns:a16="http://schemas.microsoft.com/office/drawing/2014/main" id="{8417122A-4BF9-4310-B075-1D0EDE1D387F}"/>
              </a:ext>
            </a:extLst>
          </p:cNvPr>
          <p:cNvSpPr>
            <a:spLocks noGrp="1"/>
          </p:cNvSpPr>
          <p:nvPr>
            <p:ph type="body" sz="quarter" idx="10"/>
          </p:nvPr>
        </p:nvSpPr>
        <p:spPr/>
        <p:txBody>
          <a:bodyPr/>
          <a:lstStyle/>
          <a:p>
            <a:endParaRPr lang="en-GB"/>
          </a:p>
        </p:txBody>
      </p:sp>
      <p:sp>
        <p:nvSpPr>
          <p:cNvPr id="8" name="Flowchart: Alternate Process 7">
            <a:extLst>
              <a:ext uri="{FF2B5EF4-FFF2-40B4-BE49-F238E27FC236}">
                <a16:creationId xmlns:a16="http://schemas.microsoft.com/office/drawing/2014/main" id="{3AC56D58-397F-483D-8F7A-71D59F9B8FC0}"/>
              </a:ext>
            </a:extLst>
          </p:cNvPr>
          <p:cNvSpPr/>
          <p:nvPr/>
        </p:nvSpPr>
        <p:spPr>
          <a:xfrm>
            <a:off x="473059" y="2457149"/>
            <a:ext cx="2540882" cy="1433900"/>
          </a:xfrm>
          <a:prstGeom prst="flowChartAlternateProcess">
            <a:avLst/>
          </a:prstGeom>
          <a:solidFill>
            <a:schemeClr val="bg1"/>
          </a:solidFill>
          <a:ln>
            <a:solidFill>
              <a:srgbClr val="FDBB2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88"/>
          </a:p>
        </p:txBody>
      </p:sp>
      <p:pic>
        <p:nvPicPr>
          <p:cNvPr id="9" name="Picture 8" descr="Icon&#10;&#10;Description automatically generated">
            <a:extLst>
              <a:ext uri="{FF2B5EF4-FFF2-40B4-BE49-F238E27FC236}">
                <a16:creationId xmlns:a16="http://schemas.microsoft.com/office/drawing/2014/main" id="{14E52D08-B138-46EC-9DBB-9E56F5068DD7}"/>
              </a:ext>
            </a:extLst>
          </p:cNvPr>
          <p:cNvPicPr>
            <a:picLocks noChangeAspect="1"/>
          </p:cNvPicPr>
          <p:nvPr/>
        </p:nvPicPr>
        <p:blipFill>
          <a:blip r:embed="rId2"/>
          <a:stretch>
            <a:fillRect/>
          </a:stretch>
        </p:blipFill>
        <p:spPr>
          <a:xfrm>
            <a:off x="152400" y="2227980"/>
            <a:ext cx="641317" cy="628749"/>
          </a:xfrm>
          <a:prstGeom prst="rect">
            <a:avLst/>
          </a:prstGeom>
          <a:solidFill>
            <a:schemeClr val="bg1"/>
          </a:solidFill>
        </p:spPr>
      </p:pic>
      <p:sp>
        <p:nvSpPr>
          <p:cNvPr id="14" name="TextBox 13">
            <a:extLst>
              <a:ext uri="{FF2B5EF4-FFF2-40B4-BE49-F238E27FC236}">
                <a16:creationId xmlns:a16="http://schemas.microsoft.com/office/drawing/2014/main" id="{831C8E4A-38FE-46BA-9576-CD9C80597EB2}"/>
              </a:ext>
            </a:extLst>
          </p:cNvPr>
          <p:cNvSpPr txBox="1"/>
          <p:nvPr/>
        </p:nvSpPr>
        <p:spPr>
          <a:xfrm>
            <a:off x="715004" y="3401019"/>
            <a:ext cx="1544375" cy="307777"/>
          </a:xfrm>
          <a:prstGeom prst="rect">
            <a:avLst/>
          </a:prstGeom>
          <a:noFill/>
        </p:spPr>
        <p:txBody>
          <a:bodyPr wrap="square" rtlCol="0">
            <a:spAutoFit/>
          </a:bodyPr>
          <a:lstStyle/>
          <a:p>
            <a:r>
              <a:rPr lang="en-US"/>
              <a:t>K6</a:t>
            </a:r>
          </a:p>
        </p:txBody>
      </p:sp>
      <p:pic>
        <p:nvPicPr>
          <p:cNvPr id="29" name="Google Shape;426;p47">
            <a:extLst>
              <a:ext uri="{FF2B5EF4-FFF2-40B4-BE49-F238E27FC236}">
                <a16:creationId xmlns:a16="http://schemas.microsoft.com/office/drawing/2014/main" id="{980E5AA3-F7AF-4621-89E1-B8E3F5CFA7C2}"/>
              </a:ext>
            </a:extLst>
          </p:cNvPr>
          <p:cNvPicPr preferRelativeResize="0"/>
          <p:nvPr/>
        </p:nvPicPr>
        <p:blipFill rotWithShape="1">
          <a:blip r:embed="rId3">
            <a:alphaModFix/>
          </a:blip>
          <a:srcRect/>
          <a:stretch/>
        </p:blipFill>
        <p:spPr>
          <a:xfrm>
            <a:off x="2220587" y="2750937"/>
            <a:ext cx="709420" cy="755875"/>
          </a:xfrm>
          <a:prstGeom prst="rect">
            <a:avLst/>
          </a:prstGeom>
          <a:noFill/>
          <a:ln>
            <a:noFill/>
          </a:ln>
        </p:spPr>
      </p:pic>
      <p:pic>
        <p:nvPicPr>
          <p:cNvPr id="17" name="Picture 16">
            <a:extLst>
              <a:ext uri="{FF2B5EF4-FFF2-40B4-BE49-F238E27FC236}">
                <a16:creationId xmlns:a16="http://schemas.microsoft.com/office/drawing/2014/main" id="{15D58D9C-B9A1-476F-898C-4B0C605758A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5672" y1="59722" x2="45672" y2="59722"/>
                        <a14:foregroundMark x1="44925" y1="61343" x2="47015" y2="50000"/>
                        <a14:foregroundMark x1="47015" y1="50000" x2="47015" y2="49537"/>
                        <a14:foregroundMark x1="54030" y1="49537" x2="57910" y2="57639"/>
                      </a14:backgroundRemoval>
                    </a14:imgEffect>
                  </a14:imgLayer>
                </a14:imgProps>
              </a:ext>
            </a:extLst>
          </a:blip>
          <a:srcRect l="38400" t="35102" r="36811" b="31290"/>
          <a:stretch/>
        </p:blipFill>
        <p:spPr>
          <a:xfrm>
            <a:off x="508328" y="2689868"/>
            <a:ext cx="897198" cy="792060"/>
          </a:xfrm>
          <a:prstGeom prst="rect">
            <a:avLst/>
          </a:prstGeom>
        </p:spPr>
      </p:pic>
      <p:sp>
        <p:nvSpPr>
          <p:cNvPr id="2" name="Arrow: Left-Right 1">
            <a:extLst>
              <a:ext uri="{FF2B5EF4-FFF2-40B4-BE49-F238E27FC236}">
                <a16:creationId xmlns:a16="http://schemas.microsoft.com/office/drawing/2014/main" id="{03DF61F7-57FD-499B-A0C5-D7F74B39F814}"/>
              </a:ext>
            </a:extLst>
          </p:cNvPr>
          <p:cNvSpPr/>
          <p:nvPr/>
        </p:nvSpPr>
        <p:spPr>
          <a:xfrm>
            <a:off x="1405526" y="3004644"/>
            <a:ext cx="609863" cy="2974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60EFE77C-94F9-4A58-95DB-F1E928B1E760}"/>
              </a:ext>
            </a:extLst>
          </p:cNvPr>
          <p:cNvPicPr>
            <a:picLocks noChangeAspect="1"/>
          </p:cNvPicPr>
          <p:nvPr/>
        </p:nvPicPr>
        <p:blipFill rotWithShape="1">
          <a:blip r:embed="rId6"/>
          <a:srcRect r="11445"/>
          <a:stretch/>
        </p:blipFill>
        <p:spPr>
          <a:xfrm>
            <a:off x="4323830" y="2227980"/>
            <a:ext cx="3341355" cy="1873079"/>
          </a:xfrm>
          <a:prstGeom prst="rect">
            <a:avLst/>
          </a:prstGeom>
        </p:spPr>
      </p:pic>
      <p:sp>
        <p:nvSpPr>
          <p:cNvPr id="6" name="Arrow: Right 5">
            <a:extLst>
              <a:ext uri="{FF2B5EF4-FFF2-40B4-BE49-F238E27FC236}">
                <a16:creationId xmlns:a16="http://schemas.microsoft.com/office/drawing/2014/main" id="{10178CAA-00C5-4882-B289-10B90DDE4273}"/>
              </a:ext>
            </a:extLst>
          </p:cNvPr>
          <p:cNvSpPr/>
          <p:nvPr/>
        </p:nvSpPr>
        <p:spPr>
          <a:xfrm>
            <a:off x="3219139" y="3039110"/>
            <a:ext cx="926141" cy="396300"/>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92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2" name="Title 1">
            <a:extLst>
              <a:ext uri="{FF2B5EF4-FFF2-40B4-BE49-F238E27FC236}">
                <a16:creationId xmlns:a16="http://schemas.microsoft.com/office/drawing/2014/main" id="{9EBE59BB-6161-4856-8AD0-AB1AD068038D}"/>
              </a:ext>
            </a:extLst>
          </p:cNvPr>
          <p:cNvSpPr>
            <a:spLocks noGrp="1"/>
          </p:cNvSpPr>
          <p:nvPr>
            <p:ph type="title"/>
          </p:nvPr>
        </p:nvSpPr>
        <p:spPr/>
        <p:txBody>
          <a:bodyPr>
            <a:normAutofit/>
          </a:bodyPr>
          <a:lstStyle/>
          <a:p>
            <a:r>
              <a:rPr lang="fr-FR" dirty="0"/>
              <a:t>If </a:t>
            </a:r>
            <a:r>
              <a:rPr lang="fr-FR" dirty="0" err="1"/>
              <a:t>you</a:t>
            </a:r>
            <a:r>
              <a:rPr lang="fr-FR" dirty="0"/>
              <a:t> </a:t>
            </a:r>
            <a:r>
              <a:rPr lang="fr-FR" dirty="0" err="1"/>
              <a:t>stay</a:t>
            </a:r>
            <a:r>
              <a:rPr lang="fr-FR" dirty="0"/>
              <a:t> </a:t>
            </a:r>
            <a:r>
              <a:rPr lang="fr-FR" dirty="0" err="1"/>
              <a:t>with</a:t>
            </a:r>
            <a:r>
              <a:rPr lang="fr-FR" dirty="0"/>
              <a:t> me…</a:t>
            </a:r>
            <a:endParaRPr lang="en-GB" dirty="0"/>
          </a:p>
        </p:txBody>
      </p:sp>
      <p:sp>
        <p:nvSpPr>
          <p:cNvPr id="3" name="Text Placeholder 2">
            <a:extLst>
              <a:ext uri="{FF2B5EF4-FFF2-40B4-BE49-F238E27FC236}">
                <a16:creationId xmlns:a16="http://schemas.microsoft.com/office/drawing/2014/main" id="{319F2F35-5FF7-4042-8DB5-62D90BF61682}"/>
              </a:ext>
            </a:extLst>
          </p:cNvPr>
          <p:cNvSpPr>
            <a:spLocks noGrp="1"/>
          </p:cNvSpPr>
          <p:nvPr>
            <p:ph type="body" sz="quarter" idx="10"/>
          </p:nvPr>
        </p:nvSpPr>
        <p:spPr>
          <a:xfrm>
            <a:off x="628650" y="1143001"/>
            <a:ext cx="5975858" cy="3489722"/>
          </a:xfrm>
        </p:spPr>
        <p:txBody>
          <a:bodyPr/>
          <a:lstStyle/>
          <a:p>
            <a:endParaRPr lang="en-GB" dirty="0"/>
          </a:p>
        </p:txBody>
      </p:sp>
      <p:sp>
        <p:nvSpPr>
          <p:cNvPr id="4" name="Text Placeholder 4">
            <a:extLst>
              <a:ext uri="{FF2B5EF4-FFF2-40B4-BE49-F238E27FC236}">
                <a16:creationId xmlns:a16="http://schemas.microsoft.com/office/drawing/2014/main" id="{1575E8F9-2D26-44EF-852C-683203E23ED2}"/>
              </a:ext>
            </a:extLst>
          </p:cNvPr>
          <p:cNvSpPr txBox="1">
            <a:spLocks/>
          </p:cNvSpPr>
          <p:nvPr/>
        </p:nvSpPr>
        <p:spPr>
          <a:xfrm>
            <a:off x="720735" y="1591679"/>
            <a:ext cx="4428067" cy="315806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accent1"/>
              </a:buClr>
              <a:buFont typeface="Wingdings 2" panose="05020102010507070707" pitchFamily="18" charset="2"/>
              <a:buChar char="¡"/>
            </a:pPr>
            <a:r>
              <a:rPr lang="de-AT" sz="1800" dirty="0"/>
              <a:t>Learn about K8s challenges</a:t>
            </a:r>
          </a:p>
          <a:p>
            <a:pPr>
              <a:buClr>
                <a:schemeClr val="accent1"/>
              </a:buClr>
            </a:pPr>
            <a:endParaRPr lang="de-AT" sz="1800" dirty="0"/>
          </a:p>
          <a:p>
            <a:pPr marL="285750" indent="-285750">
              <a:buClr>
                <a:schemeClr val="accent1"/>
              </a:buClr>
              <a:buFont typeface="Wingdings 2" panose="05020102010507070707" pitchFamily="18" charset="2"/>
              <a:buChar char="¡"/>
            </a:pPr>
            <a:r>
              <a:rPr lang="de-AT" sz="1800" dirty="0"/>
              <a:t>What is Chaos Engineering</a:t>
            </a:r>
          </a:p>
          <a:p>
            <a:pPr>
              <a:buClr>
                <a:schemeClr val="accent1"/>
              </a:buClr>
            </a:pPr>
            <a:endParaRPr lang="de-AT" sz="1800" dirty="0"/>
          </a:p>
          <a:p>
            <a:pPr marL="285750" indent="-285750">
              <a:buClr>
                <a:schemeClr val="accent1"/>
              </a:buClr>
              <a:buFont typeface="Wingdings 2" panose="05020102010507070707" pitchFamily="18" charset="2"/>
              <a:buChar char="¡"/>
            </a:pPr>
            <a:r>
              <a:rPr lang="de-AT" sz="1800" dirty="0"/>
              <a:t>How to validate your K8s settings with the help of Chaos Engineering</a:t>
            </a:r>
          </a:p>
          <a:p>
            <a:pPr marL="285750" indent="-285750">
              <a:buClr>
                <a:schemeClr val="accent1"/>
              </a:buClr>
              <a:buFont typeface="Wingdings 2" panose="05020102010507070707" pitchFamily="18" charset="2"/>
              <a:buChar char="¡"/>
            </a:pPr>
            <a:endParaRPr lang="de-AT" sz="1800" dirty="0"/>
          </a:p>
          <a:p>
            <a:pPr marL="285750" indent="-285750">
              <a:buClr>
                <a:schemeClr val="accent1"/>
              </a:buClr>
              <a:buFont typeface="Wingdings 2" panose="05020102010507070707" pitchFamily="18" charset="2"/>
              <a:buChar char="¡"/>
            </a:pPr>
            <a:r>
              <a:rPr lang="de-AT" sz="1800" dirty="0"/>
              <a:t>What type of metrics and events to collect </a:t>
            </a:r>
          </a:p>
          <a:p>
            <a:pPr marL="285750" lvl="1" indent="-285750">
              <a:buClr>
                <a:schemeClr val="accent1"/>
              </a:buClr>
              <a:buFont typeface="Wingdings 2" panose="05020102010507070707" pitchFamily="18" charset="2"/>
              <a:buChar char="¡"/>
            </a:pPr>
            <a:endParaRPr lang="de-AT" sz="1800" dirty="0"/>
          </a:p>
        </p:txBody>
      </p:sp>
      <p:pic>
        <p:nvPicPr>
          <p:cNvPr id="8" name="Picture 7" descr="Icon&#10;&#10;Description automatically generated">
            <a:extLst>
              <a:ext uri="{FF2B5EF4-FFF2-40B4-BE49-F238E27FC236}">
                <a16:creationId xmlns:a16="http://schemas.microsoft.com/office/drawing/2014/main" id="{2CF69C0D-6FEA-4481-A951-5171685453D1}"/>
              </a:ext>
            </a:extLst>
          </p:cNvPr>
          <p:cNvPicPr>
            <a:picLocks noChangeAspect="1"/>
          </p:cNvPicPr>
          <p:nvPr/>
        </p:nvPicPr>
        <p:blipFill>
          <a:blip r:embed="rId4"/>
          <a:stretch>
            <a:fillRect/>
          </a:stretch>
        </p:blipFill>
        <p:spPr>
          <a:xfrm>
            <a:off x="6725624" y="464937"/>
            <a:ext cx="962361" cy="934292"/>
          </a:xfrm>
          <a:prstGeom prst="rect">
            <a:avLst/>
          </a:prstGeom>
        </p:spPr>
      </p:pic>
      <p:pic>
        <p:nvPicPr>
          <p:cNvPr id="10" name="Picture 9" descr="Icon&#10;&#10;Description automatically generated">
            <a:extLst>
              <a:ext uri="{FF2B5EF4-FFF2-40B4-BE49-F238E27FC236}">
                <a16:creationId xmlns:a16="http://schemas.microsoft.com/office/drawing/2014/main" id="{5B7FE705-1F3F-4236-B246-E29548B6666A}"/>
              </a:ext>
            </a:extLst>
          </p:cNvPr>
          <p:cNvPicPr>
            <a:picLocks noChangeAspect="1"/>
          </p:cNvPicPr>
          <p:nvPr/>
        </p:nvPicPr>
        <p:blipFill>
          <a:blip r:embed="rId5"/>
          <a:stretch>
            <a:fillRect/>
          </a:stretch>
        </p:blipFill>
        <p:spPr>
          <a:xfrm>
            <a:off x="6848466" y="1734474"/>
            <a:ext cx="828200" cy="828200"/>
          </a:xfrm>
          <a:prstGeom prst="rect">
            <a:avLst/>
          </a:prstGeom>
        </p:spPr>
      </p:pic>
      <p:pic>
        <p:nvPicPr>
          <p:cNvPr id="12" name="Picture 11" descr="A picture containing text, sign&#10;&#10;Description automatically generated">
            <a:extLst>
              <a:ext uri="{FF2B5EF4-FFF2-40B4-BE49-F238E27FC236}">
                <a16:creationId xmlns:a16="http://schemas.microsoft.com/office/drawing/2014/main" id="{C9866BC2-1851-4DCE-994A-39FA6CB92C55}"/>
              </a:ext>
            </a:extLst>
          </p:cNvPr>
          <p:cNvPicPr>
            <a:picLocks noChangeAspect="1"/>
          </p:cNvPicPr>
          <p:nvPr/>
        </p:nvPicPr>
        <p:blipFill rotWithShape="1">
          <a:blip r:embed="rId6"/>
          <a:srcRect r="78958"/>
          <a:stretch/>
        </p:blipFill>
        <p:spPr>
          <a:xfrm>
            <a:off x="6725624" y="2562674"/>
            <a:ext cx="1003093" cy="1336358"/>
          </a:xfrm>
          <a:prstGeom prst="rect">
            <a:avLst/>
          </a:prstGeom>
        </p:spPr>
      </p:pic>
      <p:pic>
        <p:nvPicPr>
          <p:cNvPr id="9" name="Picture 8" descr="Logo&#10;&#10;Description automatically generated">
            <a:extLst>
              <a:ext uri="{FF2B5EF4-FFF2-40B4-BE49-F238E27FC236}">
                <a16:creationId xmlns:a16="http://schemas.microsoft.com/office/drawing/2014/main" id="{6E369E70-0AE1-48CE-8A9B-1D5E7A278447}"/>
              </a:ext>
            </a:extLst>
          </p:cNvPr>
          <p:cNvPicPr>
            <a:picLocks noChangeAspect="1"/>
          </p:cNvPicPr>
          <p:nvPr/>
        </p:nvPicPr>
        <p:blipFill rotWithShape="1">
          <a:blip r:embed="rId7"/>
          <a:srcRect r="68732"/>
          <a:stretch/>
        </p:blipFill>
        <p:spPr>
          <a:xfrm>
            <a:off x="6802166" y="4068041"/>
            <a:ext cx="983848" cy="1075459"/>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a:extLst>
              <a:ext uri="{FF2B5EF4-FFF2-40B4-BE49-F238E27FC236}">
                <a16:creationId xmlns:a16="http://schemas.microsoft.com/office/drawing/2014/main" id="{517E5A52-102E-4E60-8632-AEA04AEF7F11}"/>
              </a:ext>
            </a:extLst>
          </p:cNvPr>
          <p:cNvSpPr/>
          <p:nvPr/>
        </p:nvSpPr>
        <p:spPr>
          <a:xfrm>
            <a:off x="513874" y="959685"/>
            <a:ext cx="4998721" cy="3888068"/>
          </a:xfrm>
          <a:prstGeom prst="flowChartAlternateProcess">
            <a:avLst/>
          </a:prstGeom>
          <a:solidFill>
            <a:schemeClr val="bg1"/>
          </a:solidFill>
          <a:ln>
            <a:solidFill>
              <a:srgbClr val="FD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4" name="Picture 3">
            <a:extLst>
              <a:ext uri="{FF2B5EF4-FFF2-40B4-BE49-F238E27FC236}">
                <a16:creationId xmlns:a16="http://schemas.microsoft.com/office/drawing/2014/main" id="{8BD3A362-B0BA-45A8-BD2B-C11057632AE0}"/>
              </a:ext>
            </a:extLst>
          </p:cNvPr>
          <p:cNvPicPr>
            <a:picLocks noChangeAspect="1"/>
          </p:cNvPicPr>
          <p:nvPr/>
        </p:nvPicPr>
        <p:blipFill>
          <a:blip r:embed="rId2"/>
          <a:stretch>
            <a:fillRect/>
          </a:stretch>
        </p:blipFill>
        <p:spPr>
          <a:xfrm>
            <a:off x="3843347" y="2406570"/>
            <a:ext cx="873683" cy="873683"/>
          </a:xfrm>
          <a:prstGeom prst="rect">
            <a:avLst/>
          </a:prstGeom>
        </p:spPr>
      </p:pic>
      <p:sp>
        <p:nvSpPr>
          <p:cNvPr id="5" name="Flowchart: Alternate Process 4">
            <a:extLst>
              <a:ext uri="{FF2B5EF4-FFF2-40B4-BE49-F238E27FC236}">
                <a16:creationId xmlns:a16="http://schemas.microsoft.com/office/drawing/2014/main" id="{ABD5E3B6-2C9E-4C11-8659-70FF0B2C20A0}"/>
              </a:ext>
            </a:extLst>
          </p:cNvPr>
          <p:cNvSpPr/>
          <p:nvPr/>
        </p:nvSpPr>
        <p:spPr>
          <a:xfrm>
            <a:off x="657190" y="1558389"/>
            <a:ext cx="1598002" cy="40043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Bernina Sans Offc Light" pitchFamily="2" charset="0"/>
              </a:rPr>
              <a:t>Kube</a:t>
            </a:r>
            <a:r>
              <a:rPr lang="en-US" sz="1200" dirty="0">
                <a:latin typeface="Bernina Sans Offc Light" pitchFamily="2" charset="0"/>
              </a:rPr>
              <a:t> State metrics</a:t>
            </a:r>
          </a:p>
        </p:txBody>
      </p:sp>
      <p:sp>
        <p:nvSpPr>
          <p:cNvPr id="6" name="Flowchart: Alternate Process 5">
            <a:extLst>
              <a:ext uri="{FF2B5EF4-FFF2-40B4-BE49-F238E27FC236}">
                <a16:creationId xmlns:a16="http://schemas.microsoft.com/office/drawing/2014/main" id="{B13755A4-6E95-4BF1-B2CB-63518286B3FF}"/>
              </a:ext>
            </a:extLst>
          </p:cNvPr>
          <p:cNvSpPr/>
          <p:nvPr/>
        </p:nvSpPr>
        <p:spPr>
          <a:xfrm>
            <a:off x="657190" y="2102689"/>
            <a:ext cx="1598002" cy="28475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Bernina Sans Offc Light" pitchFamily="2" charset="0"/>
              </a:rPr>
              <a:t>Node exporter</a:t>
            </a:r>
          </a:p>
        </p:txBody>
      </p:sp>
      <p:sp>
        <p:nvSpPr>
          <p:cNvPr id="7" name="Flowchart: Alternate Process 6">
            <a:extLst>
              <a:ext uri="{FF2B5EF4-FFF2-40B4-BE49-F238E27FC236}">
                <a16:creationId xmlns:a16="http://schemas.microsoft.com/office/drawing/2014/main" id="{C1B547A5-0FE4-4BB8-89F4-6C776A9E4576}"/>
              </a:ext>
            </a:extLst>
          </p:cNvPr>
          <p:cNvSpPr/>
          <p:nvPr/>
        </p:nvSpPr>
        <p:spPr>
          <a:xfrm>
            <a:off x="657190" y="2580440"/>
            <a:ext cx="1598002" cy="28475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Bernina Sans Offc Light" pitchFamily="2" charset="0"/>
              </a:rPr>
              <a:t>Cadvisor</a:t>
            </a:r>
          </a:p>
        </p:txBody>
      </p:sp>
      <p:sp>
        <p:nvSpPr>
          <p:cNvPr id="8" name="Flowchart: Alternate Process 7">
            <a:extLst>
              <a:ext uri="{FF2B5EF4-FFF2-40B4-BE49-F238E27FC236}">
                <a16:creationId xmlns:a16="http://schemas.microsoft.com/office/drawing/2014/main" id="{B21ACA7D-3D7F-4512-84EC-53C46EBA8957}"/>
              </a:ext>
            </a:extLst>
          </p:cNvPr>
          <p:cNvSpPr/>
          <p:nvPr/>
        </p:nvSpPr>
        <p:spPr>
          <a:xfrm>
            <a:off x="698936" y="3056426"/>
            <a:ext cx="1598002" cy="28475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Bernina Sans Offc Light" pitchFamily="2" charset="0"/>
              </a:rPr>
              <a:t>Litmus</a:t>
            </a:r>
          </a:p>
        </p:txBody>
      </p:sp>
      <p:sp>
        <p:nvSpPr>
          <p:cNvPr id="9" name="Flowchart: Alternate Process 8">
            <a:extLst>
              <a:ext uri="{FF2B5EF4-FFF2-40B4-BE49-F238E27FC236}">
                <a16:creationId xmlns:a16="http://schemas.microsoft.com/office/drawing/2014/main" id="{A6109CF2-7271-4C2E-83B9-3B8C3384F23C}"/>
              </a:ext>
            </a:extLst>
          </p:cNvPr>
          <p:cNvSpPr/>
          <p:nvPr/>
        </p:nvSpPr>
        <p:spPr>
          <a:xfrm>
            <a:off x="698936" y="3524065"/>
            <a:ext cx="1598002" cy="28475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Bernina Sans Offc Light" pitchFamily="2" charset="0"/>
              </a:rPr>
              <a:t>K6</a:t>
            </a:r>
          </a:p>
        </p:txBody>
      </p:sp>
      <p:cxnSp>
        <p:nvCxnSpPr>
          <p:cNvPr id="10" name="Connector: Elbow 9">
            <a:extLst>
              <a:ext uri="{FF2B5EF4-FFF2-40B4-BE49-F238E27FC236}">
                <a16:creationId xmlns:a16="http://schemas.microsoft.com/office/drawing/2014/main" id="{5C703DCB-1D18-481B-A269-00C48FA31A3D}"/>
              </a:ext>
            </a:extLst>
          </p:cNvPr>
          <p:cNvCxnSpPr>
            <a:cxnSpLocks/>
            <a:stCxn id="4" idx="1"/>
            <a:endCxn id="5" idx="3"/>
          </p:cNvCxnSpPr>
          <p:nvPr/>
        </p:nvCxnSpPr>
        <p:spPr>
          <a:xfrm rot="10800000">
            <a:off x="2255193" y="1758608"/>
            <a:ext cx="1588155" cy="1084804"/>
          </a:xfrm>
          <a:prstGeom prst="bentConnector3">
            <a:avLst>
              <a:gd name="adj1" fmla="val 48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86A561C-03C6-409E-AA01-996F6B799904}"/>
              </a:ext>
            </a:extLst>
          </p:cNvPr>
          <p:cNvCxnSpPr>
            <a:cxnSpLocks/>
            <a:stCxn id="4" idx="1"/>
            <a:endCxn id="6" idx="3"/>
          </p:cNvCxnSpPr>
          <p:nvPr/>
        </p:nvCxnSpPr>
        <p:spPr>
          <a:xfrm rot="10800000">
            <a:off x="2255193" y="2245064"/>
            <a:ext cx="1588155" cy="598348"/>
          </a:xfrm>
          <a:prstGeom prst="bentConnector3">
            <a:avLst>
              <a:gd name="adj1" fmla="val 480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16B1F38B-97C0-45E9-835E-B15631489609}"/>
              </a:ext>
            </a:extLst>
          </p:cNvPr>
          <p:cNvCxnSpPr>
            <a:cxnSpLocks/>
            <a:stCxn id="4" idx="1"/>
            <a:endCxn id="7" idx="3"/>
          </p:cNvCxnSpPr>
          <p:nvPr/>
        </p:nvCxnSpPr>
        <p:spPr>
          <a:xfrm rot="10800000">
            <a:off x="2255193" y="2722816"/>
            <a:ext cx="1588155" cy="120597"/>
          </a:xfrm>
          <a:prstGeom prst="bentConnector3">
            <a:avLst>
              <a:gd name="adj1" fmla="val 4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9BB79EF-D9DB-4865-8223-1B332AB673EC}"/>
              </a:ext>
            </a:extLst>
          </p:cNvPr>
          <p:cNvCxnSpPr>
            <a:stCxn id="4" idx="1"/>
            <a:endCxn id="8" idx="3"/>
          </p:cNvCxnSpPr>
          <p:nvPr/>
        </p:nvCxnSpPr>
        <p:spPr>
          <a:xfrm rot="10800000" flipV="1">
            <a:off x="2296939" y="2843411"/>
            <a:ext cx="1546409" cy="355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44A1780-CE32-44A3-A436-BB9AF4728C3A}"/>
              </a:ext>
            </a:extLst>
          </p:cNvPr>
          <p:cNvCxnSpPr>
            <a:stCxn id="4" idx="1"/>
            <a:endCxn id="9" idx="3"/>
          </p:cNvCxnSpPr>
          <p:nvPr/>
        </p:nvCxnSpPr>
        <p:spPr>
          <a:xfrm rot="10800000" flipV="1">
            <a:off x="2296939" y="2843412"/>
            <a:ext cx="1546409" cy="8230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oogle Shape;1893;p250" descr="A picture containing object, clock&#10;&#10;Description generated with very high confidence">
            <a:extLst>
              <a:ext uri="{FF2B5EF4-FFF2-40B4-BE49-F238E27FC236}">
                <a16:creationId xmlns:a16="http://schemas.microsoft.com/office/drawing/2014/main" id="{29DE0A49-3A56-4EF7-A123-EFA76740190F}"/>
              </a:ext>
            </a:extLst>
          </p:cNvPr>
          <p:cNvPicPr preferRelativeResize="0"/>
          <p:nvPr/>
        </p:nvPicPr>
        <p:blipFill rotWithShape="1">
          <a:blip r:embed="rId3">
            <a:alphaModFix/>
          </a:blip>
          <a:srcRect b="31103"/>
          <a:stretch/>
        </p:blipFill>
        <p:spPr>
          <a:xfrm>
            <a:off x="5776866" y="3456085"/>
            <a:ext cx="1598002" cy="1026605"/>
          </a:xfrm>
          <a:prstGeom prst="rect">
            <a:avLst/>
          </a:prstGeom>
          <a:noFill/>
          <a:ln>
            <a:noFill/>
          </a:ln>
        </p:spPr>
      </p:pic>
      <p:pic>
        <p:nvPicPr>
          <p:cNvPr id="22" name="Picture 21">
            <a:extLst>
              <a:ext uri="{FF2B5EF4-FFF2-40B4-BE49-F238E27FC236}">
                <a16:creationId xmlns:a16="http://schemas.microsoft.com/office/drawing/2014/main" id="{0FE32DB5-08D2-4245-BC01-8AC414AD47B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699003" y="3537781"/>
            <a:ext cx="1018027" cy="1018027"/>
          </a:xfrm>
          <a:prstGeom prst="rect">
            <a:avLst/>
          </a:prstGeom>
        </p:spPr>
      </p:pic>
      <p:sp>
        <p:nvSpPr>
          <p:cNvPr id="23" name="TextBox 22">
            <a:extLst>
              <a:ext uri="{FF2B5EF4-FFF2-40B4-BE49-F238E27FC236}">
                <a16:creationId xmlns:a16="http://schemas.microsoft.com/office/drawing/2014/main" id="{5F20D5BB-2258-4165-B248-50130366505B}"/>
              </a:ext>
            </a:extLst>
          </p:cNvPr>
          <p:cNvSpPr txBox="1"/>
          <p:nvPr/>
        </p:nvSpPr>
        <p:spPr>
          <a:xfrm>
            <a:off x="3059809" y="4368980"/>
            <a:ext cx="2321288" cy="523220"/>
          </a:xfrm>
          <a:prstGeom prst="rect">
            <a:avLst/>
          </a:prstGeom>
          <a:noFill/>
        </p:spPr>
        <p:txBody>
          <a:bodyPr wrap="square" rtlCol="0">
            <a:spAutoFit/>
          </a:bodyPr>
          <a:lstStyle/>
          <a:p>
            <a:pPr algn="ctr"/>
            <a:r>
              <a:rPr lang="en-US" sz="1400" dirty="0">
                <a:latin typeface="Bernina Sans Offc Light" pitchFamily="2" charset="0"/>
              </a:rPr>
              <a:t>Dynatrace</a:t>
            </a:r>
          </a:p>
          <a:p>
            <a:pPr algn="ctr"/>
            <a:r>
              <a:rPr lang="en-US" sz="1400" dirty="0">
                <a:latin typeface="Bernina Sans Offc Light" pitchFamily="2" charset="0"/>
              </a:rPr>
              <a:t>Kubernetes monitor</a:t>
            </a:r>
          </a:p>
        </p:txBody>
      </p:sp>
      <p:cxnSp>
        <p:nvCxnSpPr>
          <p:cNvPr id="24" name="Straight Arrow Connector 23">
            <a:extLst>
              <a:ext uri="{FF2B5EF4-FFF2-40B4-BE49-F238E27FC236}">
                <a16:creationId xmlns:a16="http://schemas.microsoft.com/office/drawing/2014/main" id="{40719F53-37D9-4612-A405-EE0E3BAE80DC}"/>
              </a:ext>
            </a:extLst>
          </p:cNvPr>
          <p:cNvCxnSpPr>
            <a:cxnSpLocks/>
            <a:endCxn id="21" idx="1"/>
          </p:cNvCxnSpPr>
          <p:nvPr/>
        </p:nvCxnSpPr>
        <p:spPr>
          <a:xfrm flipV="1">
            <a:off x="4501476" y="3969388"/>
            <a:ext cx="1275390" cy="11475"/>
          </a:xfrm>
          <a:prstGeom prst="straightConnector1">
            <a:avLst/>
          </a:prstGeom>
          <a:ln>
            <a:solidFill>
              <a:srgbClr val="FDBB27"/>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684B193-5138-4C76-82A3-40D4751F1818}"/>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698936" y="3075985"/>
            <a:ext cx="270433" cy="270433"/>
          </a:xfrm>
          <a:prstGeom prst="rect">
            <a:avLst/>
          </a:prstGeom>
        </p:spPr>
      </p:pic>
      <p:pic>
        <p:nvPicPr>
          <p:cNvPr id="26" name="Picture 25">
            <a:extLst>
              <a:ext uri="{FF2B5EF4-FFF2-40B4-BE49-F238E27FC236}">
                <a16:creationId xmlns:a16="http://schemas.microsoft.com/office/drawing/2014/main" id="{24CC68B2-E174-4055-A792-A3C3D76F0E5B}"/>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676724" y="3551865"/>
            <a:ext cx="270433" cy="270433"/>
          </a:xfrm>
          <a:prstGeom prst="rect">
            <a:avLst/>
          </a:prstGeom>
        </p:spPr>
      </p:pic>
      <p:pic>
        <p:nvPicPr>
          <p:cNvPr id="27" name="Picture 26">
            <a:extLst>
              <a:ext uri="{FF2B5EF4-FFF2-40B4-BE49-F238E27FC236}">
                <a16:creationId xmlns:a16="http://schemas.microsoft.com/office/drawing/2014/main" id="{75E1D9EF-8411-44E2-9A72-6908A4E5AE2B}"/>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657537" y="4087505"/>
            <a:ext cx="270433" cy="270433"/>
          </a:xfrm>
          <a:prstGeom prst="rect">
            <a:avLst/>
          </a:prstGeom>
        </p:spPr>
      </p:pic>
      <p:cxnSp>
        <p:nvCxnSpPr>
          <p:cNvPr id="28" name="Connector: Elbow 27">
            <a:extLst>
              <a:ext uri="{FF2B5EF4-FFF2-40B4-BE49-F238E27FC236}">
                <a16:creationId xmlns:a16="http://schemas.microsoft.com/office/drawing/2014/main" id="{D4292BC1-5355-465A-B048-C4C8F206CD9F}"/>
              </a:ext>
            </a:extLst>
          </p:cNvPr>
          <p:cNvCxnSpPr>
            <a:cxnSpLocks/>
            <a:endCxn id="8" idx="3"/>
          </p:cNvCxnSpPr>
          <p:nvPr/>
        </p:nvCxnSpPr>
        <p:spPr>
          <a:xfrm rot="10800000">
            <a:off x="2296938" y="3198801"/>
            <a:ext cx="1706896" cy="792904"/>
          </a:xfrm>
          <a:prstGeom prst="bentConnector3">
            <a:avLst>
              <a:gd name="adj1" fmla="val 54762"/>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DA584941-F593-4AFF-AC99-1A5FFBD4DF49}"/>
              </a:ext>
            </a:extLst>
          </p:cNvPr>
          <p:cNvCxnSpPr>
            <a:cxnSpLocks/>
            <a:endCxn id="9" idx="3"/>
          </p:cNvCxnSpPr>
          <p:nvPr/>
        </p:nvCxnSpPr>
        <p:spPr>
          <a:xfrm rot="10800000">
            <a:off x="2296938" y="3666440"/>
            <a:ext cx="1706896" cy="320022"/>
          </a:xfrm>
          <a:prstGeom prst="bentConnector3">
            <a:avLst>
              <a:gd name="adj1" fmla="val 54464"/>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5" name="Title 14">
            <a:extLst>
              <a:ext uri="{FF2B5EF4-FFF2-40B4-BE49-F238E27FC236}">
                <a16:creationId xmlns:a16="http://schemas.microsoft.com/office/drawing/2014/main" id="{9B4AB8ED-891E-415D-AE16-EB0FD6A856F6}"/>
              </a:ext>
            </a:extLst>
          </p:cNvPr>
          <p:cNvSpPr>
            <a:spLocks noGrp="1"/>
          </p:cNvSpPr>
          <p:nvPr>
            <p:ph type="title"/>
          </p:nvPr>
        </p:nvSpPr>
        <p:spPr/>
        <p:txBody>
          <a:bodyPr>
            <a:normAutofit/>
          </a:bodyPr>
          <a:lstStyle/>
          <a:p>
            <a:r>
              <a:rPr lang="fr-FR" dirty="0"/>
              <a:t>Dynatrace</a:t>
            </a:r>
            <a:endParaRPr lang="en-GB" dirty="0"/>
          </a:p>
        </p:txBody>
      </p:sp>
      <p:sp>
        <p:nvSpPr>
          <p:cNvPr id="2" name="Text Placeholder 1">
            <a:extLst>
              <a:ext uri="{FF2B5EF4-FFF2-40B4-BE49-F238E27FC236}">
                <a16:creationId xmlns:a16="http://schemas.microsoft.com/office/drawing/2014/main" id="{A750A78B-E53C-4189-B489-892D122BC7C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60160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title"/>
          </p:nvPr>
        </p:nvSpPr>
        <p:spPr/>
        <p:txBody>
          <a:bodyPr spcFirstLastPara="1" lIns="0" tIns="0" rIns="0" bIns="0" anchor="b" anchorCtr="0">
            <a:normAutofit/>
          </a:bodyPr>
          <a:lstStyle/>
          <a:p>
            <a:pPr marL="0" marR="0" lvl="0" indent="0" rtl="0">
              <a:spcBef>
                <a:spcPts val="0"/>
              </a:spcBef>
              <a:spcAft>
                <a:spcPts val="0"/>
              </a:spcAft>
              <a:buClr>
                <a:schemeClr val="accent3"/>
              </a:buClr>
              <a:buSzPts val="3200"/>
              <a:buFont typeface="Arial"/>
              <a:buNone/>
            </a:pPr>
            <a:r>
              <a:rPr lang="en-US"/>
              <a:t>How can we automate ?</a:t>
            </a:r>
            <a:endParaRPr lang="en-US" b="1" i="0" u="none" strike="noStrike" cap="none"/>
          </a:p>
        </p:txBody>
      </p:sp>
    </p:spTree>
    <p:extLst>
      <p:ext uri="{BB962C8B-B14F-4D97-AF65-F5344CB8AC3E}">
        <p14:creationId xmlns:p14="http://schemas.microsoft.com/office/powerpoint/2010/main" val="2493284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8D60A23C-CDC7-4E33-BCF1-D08F510ED46C}"/>
              </a:ext>
            </a:extLst>
          </p:cNvPr>
          <p:cNvCxnSpPr>
            <a:cxnSpLocks/>
          </p:cNvCxnSpPr>
          <p:nvPr/>
        </p:nvCxnSpPr>
        <p:spPr>
          <a:xfrm>
            <a:off x="5702358" y="2385695"/>
            <a:ext cx="1676008" cy="2"/>
          </a:xfrm>
          <a:prstGeom prst="line">
            <a:avLst/>
          </a:prstGeom>
          <a:ln w="41275">
            <a:solidFill>
              <a:schemeClr val="bg1">
                <a:lumMod val="85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81763EFE-3CDC-4D26-A954-49436FB202D7}"/>
              </a:ext>
            </a:extLst>
          </p:cNvPr>
          <p:cNvCxnSpPr>
            <a:cxnSpLocks/>
          </p:cNvCxnSpPr>
          <p:nvPr/>
        </p:nvCxnSpPr>
        <p:spPr>
          <a:xfrm>
            <a:off x="2355422" y="2378877"/>
            <a:ext cx="2443972" cy="6820"/>
          </a:xfrm>
          <a:prstGeom prst="line">
            <a:avLst/>
          </a:prstGeom>
          <a:ln w="41275">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29A96C8-07C7-AD46-A19A-1D2ED0AED322}"/>
              </a:ext>
            </a:extLst>
          </p:cNvPr>
          <p:cNvSpPr>
            <a:spLocks noGrp="1"/>
          </p:cNvSpPr>
          <p:nvPr>
            <p:ph type="title"/>
          </p:nvPr>
        </p:nvSpPr>
        <p:spPr/>
        <p:txBody>
          <a:bodyPr>
            <a:normAutofit/>
          </a:bodyPr>
          <a:lstStyle/>
          <a:p>
            <a:r>
              <a:rPr lang="en-US" dirty="0"/>
              <a:t>Let’s bring automation</a:t>
            </a:r>
          </a:p>
        </p:txBody>
      </p:sp>
      <p:sp>
        <p:nvSpPr>
          <p:cNvPr id="3" name="Text Placeholder 2">
            <a:extLst>
              <a:ext uri="{FF2B5EF4-FFF2-40B4-BE49-F238E27FC236}">
                <a16:creationId xmlns:a16="http://schemas.microsoft.com/office/drawing/2014/main" id="{BD4D7E96-0208-4552-990E-2EEC8B186A01}"/>
              </a:ext>
            </a:extLst>
          </p:cNvPr>
          <p:cNvSpPr>
            <a:spLocks noGrp="1"/>
          </p:cNvSpPr>
          <p:nvPr>
            <p:ph type="body" sz="quarter" idx="10"/>
          </p:nvPr>
        </p:nvSpPr>
        <p:spPr/>
        <p:txBody>
          <a:bodyPr/>
          <a:lstStyle/>
          <a:p>
            <a:endParaRPr lang="en-GB"/>
          </a:p>
        </p:txBody>
      </p:sp>
      <p:pic>
        <p:nvPicPr>
          <p:cNvPr id="21" name="Picture 20">
            <a:extLst>
              <a:ext uri="{FF2B5EF4-FFF2-40B4-BE49-F238E27FC236}">
                <a16:creationId xmlns:a16="http://schemas.microsoft.com/office/drawing/2014/main" id="{EB911256-9944-4395-8334-D56025B49E99}"/>
              </a:ext>
            </a:extLst>
          </p:cNvPr>
          <p:cNvPicPr>
            <a:picLocks noChangeAspect="1"/>
          </p:cNvPicPr>
          <p:nvPr/>
        </p:nvPicPr>
        <p:blipFill>
          <a:blip r:embed="rId2"/>
          <a:stretch>
            <a:fillRect/>
          </a:stretch>
        </p:blipFill>
        <p:spPr>
          <a:xfrm>
            <a:off x="2164246" y="2264114"/>
            <a:ext cx="194804" cy="237565"/>
          </a:xfrm>
          <a:prstGeom prst="rect">
            <a:avLst/>
          </a:prstGeom>
        </p:spPr>
      </p:pic>
      <p:pic>
        <p:nvPicPr>
          <p:cNvPr id="24" name="Picture 23">
            <a:extLst>
              <a:ext uri="{FF2B5EF4-FFF2-40B4-BE49-F238E27FC236}">
                <a16:creationId xmlns:a16="http://schemas.microsoft.com/office/drawing/2014/main" id="{4B769EE6-5E25-4359-BE47-3C17CB2F38A8}"/>
              </a:ext>
            </a:extLst>
          </p:cNvPr>
          <p:cNvPicPr>
            <a:picLocks noChangeAspect="1"/>
          </p:cNvPicPr>
          <p:nvPr/>
        </p:nvPicPr>
        <p:blipFill>
          <a:blip r:embed="rId2"/>
          <a:stretch>
            <a:fillRect/>
          </a:stretch>
        </p:blipFill>
        <p:spPr>
          <a:xfrm>
            <a:off x="3042628" y="2261538"/>
            <a:ext cx="194804" cy="237565"/>
          </a:xfrm>
          <a:prstGeom prst="rect">
            <a:avLst/>
          </a:prstGeom>
        </p:spPr>
      </p:pic>
      <p:pic>
        <p:nvPicPr>
          <p:cNvPr id="25" name="Picture 24">
            <a:extLst>
              <a:ext uri="{FF2B5EF4-FFF2-40B4-BE49-F238E27FC236}">
                <a16:creationId xmlns:a16="http://schemas.microsoft.com/office/drawing/2014/main" id="{0EFDCE2A-1710-401F-9F2D-8AF4B02924EF}"/>
              </a:ext>
            </a:extLst>
          </p:cNvPr>
          <p:cNvPicPr>
            <a:picLocks noChangeAspect="1"/>
          </p:cNvPicPr>
          <p:nvPr/>
        </p:nvPicPr>
        <p:blipFill>
          <a:blip r:embed="rId2"/>
          <a:stretch>
            <a:fillRect/>
          </a:stretch>
        </p:blipFill>
        <p:spPr>
          <a:xfrm>
            <a:off x="3921010" y="2264114"/>
            <a:ext cx="194804" cy="237565"/>
          </a:xfrm>
          <a:prstGeom prst="rect">
            <a:avLst/>
          </a:prstGeom>
        </p:spPr>
      </p:pic>
      <p:sp>
        <p:nvSpPr>
          <p:cNvPr id="23" name="TextBox 22">
            <a:extLst>
              <a:ext uri="{FF2B5EF4-FFF2-40B4-BE49-F238E27FC236}">
                <a16:creationId xmlns:a16="http://schemas.microsoft.com/office/drawing/2014/main" id="{E4D2FF22-9C3A-4C81-AB76-3C38D0E785BD}"/>
              </a:ext>
            </a:extLst>
          </p:cNvPr>
          <p:cNvSpPr txBox="1"/>
          <p:nvPr/>
        </p:nvSpPr>
        <p:spPr>
          <a:xfrm>
            <a:off x="2062917" y="1901086"/>
            <a:ext cx="405881" cy="219291"/>
          </a:xfrm>
          <a:prstGeom prst="rect">
            <a:avLst/>
          </a:prstGeom>
          <a:noFill/>
        </p:spPr>
        <p:txBody>
          <a:bodyPr wrap="none" rtlCol="0">
            <a:spAutoFit/>
          </a:bodyPr>
          <a:lstStyle/>
          <a:p>
            <a:pPr algn="ctr" defTabSz="685800">
              <a:buClrTx/>
              <a:defRPr/>
            </a:pPr>
            <a:r>
              <a:rPr lang="en-US" sz="825" b="1" kern="1200">
                <a:solidFill>
                  <a:srgbClr val="FFFFFF">
                    <a:lumMod val="50000"/>
                  </a:srgbClr>
                </a:solidFill>
                <a:latin typeface="Bernina Sans Offc Cond Exbold" pitchFamily="2" charset="0"/>
              </a:rPr>
              <a:t>Build</a:t>
            </a:r>
          </a:p>
        </p:txBody>
      </p:sp>
      <p:sp>
        <p:nvSpPr>
          <p:cNvPr id="28" name="TextBox 27">
            <a:extLst>
              <a:ext uri="{FF2B5EF4-FFF2-40B4-BE49-F238E27FC236}">
                <a16:creationId xmlns:a16="http://schemas.microsoft.com/office/drawing/2014/main" id="{782DA7A2-E3CD-411F-9CD8-0E2047C4D98E}"/>
              </a:ext>
            </a:extLst>
          </p:cNvPr>
          <p:cNvSpPr txBox="1"/>
          <p:nvPr/>
        </p:nvSpPr>
        <p:spPr>
          <a:xfrm>
            <a:off x="2830642" y="1901086"/>
            <a:ext cx="632225" cy="323165"/>
          </a:xfrm>
          <a:prstGeom prst="rect">
            <a:avLst/>
          </a:prstGeom>
          <a:noFill/>
        </p:spPr>
        <p:txBody>
          <a:bodyPr wrap="none" lIns="68580" tIns="34290" rIns="68580" bIns="34290" rtlCol="0" anchor="t">
            <a:spAutoFit/>
          </a:bodyPr>
          <a:lstStyle/>
          <a:p>
            <a:pPr algn="ctr">
              <a:defRPr/>
            </a:pPr>
            <a:r>
              <a:rPr lang="en-US" sz="825" b="1" kern="1200">
                <a:solidFill>
                  <a:schemeClr val="bg1">
                    <a:lumMod val="50000"/>
                  </a:schemeClr>
                </a:solidFill>
                <a:latin typeface="Bernina Sans Offc Cond Exbold"/>
              </a:rPr>
              <a:t>Deploy </a:t>
            </a:r>
            <a:endParaRPr lang="en-US" sz="825" b="1">
              <a:solidFill>
                <a:schemeClr val="bg1">
                  <a:lumMod val="50000"/>
                </a:schemeClr>
              </a:solidFill>
              <a:latin typeface="Bernina Sans Offc Cond Exbold" pitchFamily="2" charset="0"/>
            </a:endParaRPr>
          </a:p>
          <a:p>
            <a:pPr algn="ctr" defTabSz="685800">
              <a:buClrTx/>
              <a:defRPr/>
            </a:pPr>
            <a:r>
              <a:rPr lang="en-US" sz="825" b="1">
                <a:solidFill>
                  <a:schemeClr val="bg1">
                    <a:lumMod val="50000"/>
                  </a:schemeClr>
                </a:solidFill>
                <a:latin typeface="Bernina Sans Offc Cond Exbold"/>
              </a:rPr>
              <a:t>Application</a:t>
            </a:r>
            <a:endParaRPr lang="en-US" sz="825" b="1" kern="1200">
              <a:solidFill>
                <a:schemeClr val="bg1">
                  <a:lumMod val="50000"/>
                </a:schemeClr>
              </a:solidFill>
              <a:latin typeface="Bernina Sans Offc Cond Exbold" pitchFamily="2" charset="0"/>
            </a:endParaRPr>
          </a:p>
        </p:txBody>
      </p:sp>
      <p:sp>
        <p:nvSpPr>
          <p:cNvPr id="29" name="TextBox 28">
            <a:extLst>
              <a:ext uri="{FF2B5EF4-FFF2-40B4-BE49-F238E27FC236}">
                <a16:creationId xmlns:a16="http://schemas.microsoft.com/office/drawing/2014/main" id="{F6379D21-ECDD-4628-99FF-720C9C269B3A}"/>
              </a:ext>
            </a:extLst>
          </p:cNvPr>
          <p:cNvSpPr txBox="1"/>
          <p:nvPr/>
        </p:nvSpPr>
        <p:spPr>
          <a:xfrm>
            <a:off x="3658888" y="1901086"/>
            <a:ext cx="725199" cy="323165"/>
          </a:xfrm>
          <a:prstGeom prst="rect">
            <a:avLst/>
          </a:prstGeom>
          <a:noFill/>
        </p:spPr>
        <p:txBody>
          <a:bodyPr wrap="none" lIns="68580" tIns="34290" rIns="68580" bIns="34290" rtlCol="0" anchor="t">
            <a:spAutoFit/>
          </a:bodyPr>
          <a:lstStyle/>
          <a:p>
            <a:pPr algn="ctr">
              <a:defRPr/>
            </a:pPr>
            <a:r>
              <a:rPr lang="en-US" sz="825" b="1" kern="1200" dirty="0">
                <a:solidFill>
                  <a:schemeClr val="bg1">
                    <a:lumMod val="50000"/>
                  </a:schemeClr>
                </a:solidFill>
                <a:latin typeface="Bernina Sans Offc Cond Exbold"/>
              </a:rPr>
              <a:t>Deploy</a:t>
            </a:r>
            <a:r>
              <a:rPr lang="en-US" sz="825" b="1" dirty="0">
                <a:solidFill>
                  <a:schemeClr val="bg1">
                    <a:lumMod val="50000"/>
                  </a:schemeClr>
                </a:solidFill>
                <a:latin typeface="Bernina Sans Offc Cond Exbold"/>
              </a:rPr>
              <a:t> </a:t>
            </a:r>
            <a:endParaRPr lang="en-US" sz="825" b="1" kern="1200" dirty="0">
              <a:solidFill>
                <a:schemeClr val="bg1">
                  <a:lumMod val="50000"/>
                </a:schemeClr>
              </a:solidFill>
              <a:latin typeface="Bernina Sans Offc Cond Exbold" pitchFamily="2" charset="0"/>
            </a:endParaRPr>
          </a:p>
          <a:p>
            <a:pPr algn="ctr" defTabSz="685800">
              <a:buClrTx/>
              <a:defRPr/>
            </a:pPr>
            <a:r>
              <a:rPr lang="en-US" sz="825" b="1" dirty="0">
                <a:solidFill>
                  <a:schemeClr val="bg1">
                    <a:lumMod val="50000"/>
                  </a:schemeClr>
                </a:solidFill>
                <a:latin typeface="Bernina Sans Offc Cond Exbold"/>
              </a:rPr>
              <a:t>New Exporter</a:t>
            </a:r>
            <a:endParaRPr lang="en-US" sz="825" b="1" kern="1200" dirty="0">
              <a:solidFill>
                <a:schemeClr val="bg1">
                  <a:lumMod val="50000"/>
                </a:schemeClr>
              </a:solidFill>
              <a:latin typeface="Bernina Sans Offc Cond Exbold" pitchFamily="2" charset="0"/>
            </a:endParaRPr>
          </a:p>
        </p:txBody>
      </p:sp>
      <p:sp>
        <p:nvSpPr>
          <p:cNvPr id="30" name="TextBox 29">
            <a:extLst>
              <a:ext uri="{FF2B5EF4-FFF2-40B4-BE49-F238E27FC236}">
                <a16:creationId xmlns:a16="http://schemas.microsoft.com/office/drawing/2014/main" id="{420DE7CC-8DBF-4E05-8D4C-258A53D7E14A}"/>
              </a:ext>
            </a:extLst>
          </p:cNvPr>
          <p:cNvSpPr txBox="1"/>
          <p:nvPr/>
        </p:nvSpPr>
        <p:spPr>
          <a:xfrm>
            <a:off x="4427062" y="1816790"/>
            <a:ext cx="1009252" cy="450123"/>
          </a:xfrm>
          <a:prstGeom prst="rect">
            <a:avLst/>
          </a:prstGeom>
          <a:noFill/>
        </p:spPr>
        <p:txBody>
          <a:bodyPr wrap="square" lIns="68580" tIns="34290" rIns="68580" bIns="34290" rtlCol="0" anchor="t">
            <a:spAutoFit/>
          </a:bodyPr>
          <a:lstStyle/>
          <a:p>
            <a:pPr algn="ctr" defTabSz="685800">
              <a:buClrTx/>
              <a:defRPr/>
            </a:pPr>
            <a:r>
              <a:rPr lang="en-US" sz="825" b="1" kern="1200" dirty="0">
                <a:solidFill>
                  <a:schemeClr val="bg1">
                    <a:lumMod val="50000"/>
                  </a:schemeClr>
                </a:solidFill>
                <a:latin typeface="Bernina Sans Offc Cond Exbold"/>
              </a:rPr>
              <a:t>Deploy service </a:t>
            </a:r>
          </a:p>
          <a:p>
            <a:pPr algn="ctr" defTabSz="685800">
              <a:buClrTx/>
              <a:defRPr/>
            </a:pPr>
            <a:r>
              <a:rPr lang="en-US" sz="825" b="1" kern="1200" dirty="0">
                <a:solidFill>
                  <a:schemeClr val="bg1">
                    <a:lumMod val="50000"/>
                  </a:schemeClr>
                </a:solidFill>
                <a:latin typeface="Bernina Sans Offc Cond Exbold"/>
              </a:rPr>
              <a:t>And configure Dynatrace</a:t>
            </a:r>
            <a:endParaRPr lang="en-US" sz="825" b="1" kern="1200" dirty="0">
              <a:solidFill>
                <a:schemeClr val="bg1">
                  <a:lumMod val="50000"/>
                </a:schemeClr>
              </a:solidFill>
              <a:latin typeface="Bernina Sans Offc Cond Exbold" pitchFamily="2" charset="0"/>
            </a:endParaRPr>
          </a:p>
        </p:txBody>
      </p:sp>
      <p:pic>
        <p:nvPicPr>
          <p:cNvPr id="45" name="Picture 44">
            <a:extLst>
              <a:ext uri="{FF2B5EF4-FFF2-40B4-BE49-F238E27FC236}">
                <a16:creationId xmlns:a16="http://schemas.microsoft.com/office/drawing/2014/main" id="{79CCAA4D-1292-4649-8F3B-E4094D4C74B4}"/>
              </a:ext>
            </a:extLst>
          </p:cNvPr>
          <p:cNvPicPr>
            <a:picLocks noChangeAspect="1"/>
          </p:cNvPicPr>
          <p:nvPr/>
        </p:nvPicPr>
        <p:blipFill>
          <a:blip r:embed="rId2"/>
          <a:stretch>
            <a:fillRect/>
          </a:stretch>
        </p:blipFill>
        <p:spPr>
          <a:xfrm>
            <a:off x="7363384" y="2273100"/>
            <a:ext cx="194804" cy="237565"/>
          </a:xfrm>
          <a:prstGeom prst="rect">
            <a:avLst/>
          </a:prstGeom>
        </p:spPr>
      </p:pic>
      <p:sp>
        <p:nvSpPr>
          <p:cNvPr id="46" name="TextBox 45">
            <a:extLst>
              <a:ext uri="{FF2B5EF4-FFF2-40B4-BE49-F238E27FC236}">
                <a16:creationId xmlns:a16="http://schemas.microsoft.com/office/drawing/2014/main" id="{03CCDDE7-79B4-414F-8183-9E35AE70743B}"/>
              </a:ext>
            </a:extLst>
          </p:cNvPr>
          <p:cNvSpPr txBox="1"/>
          <p:nvPr/>
        </p:nvSpPr>
        <p:spPr>
          <a:xfrm>
            <a:off x="7194969" y="1844092"/>
            <a:ext cx="807849" cy="323165"/>
          </a:xfrm>
          <a:prstGeom prst="rect">
            <a:avLst/>
          </a:prstGeom>
          <a:noFill/>
        </p:spPr>
        <p:txBody>
          <a:bodyPr wrap="square" lIns="68580" tIns="34290" rIns="68580" bIns="34290" rtlCol="0" anchor="t">
            <a:spAutoFit/>
          </a:bodyPr>
          <a:lstStyle/>
          <a:p>
            <a:pPr algn="ctr">
              <a:defRPr/>
            </a:pPr>
            <a:r>
              <a:rPr lang="en-US" sz="825" b="1" kern="1200">
                <a:solidFill>
                  <a:schemeClr val="bg1">
                    <a:lumMod val="50000"/>
                  </a:schemeClr>
                </a:solidFill>
                <a:latin typeface="Bernina Sans Offc Cond Exbold"/>
              </a:rPr>
              <a:t>Promote to</a:t>
            </a:r>
            <a:r>
              <a:rPr lang="en-US" sz="825" b="1">
                <a:solidFill>
                  <a:schemeClr val="bg1">
                    <a:lumMod val="50000"/>
                  </a:schemeClr>
                </a:solidFill>
                <a:latin typeface="Bernina Sans Offc Cond Exbold"/>
              </a:rPr>
              <a:t> "</a:t>
            </a:r>
            <a:r>
              <a:rPr lang="en-US" sz="825" b="1" kern="1200">
                <a:solidFill>
                  <a:schemeClr val="bg1">
                    <a:lumMod val="50000"/>
                  </a:schemeClr>
                </a:solidFill>
                <a:latin typeface="Bernina Sans Offc Cond Exbold"/>
              </a:rPr>
              <a:t>Staging</a:t>
            </a:r>
            <a:r>
              <a:rPr lang="en-US" sz="825" b="1">
                <a:solidFill>
                  <a:schemeClr val="bg1">
                    <a:lumMod val="50000"/>
                  </a:schemeClr>
                </a:solidFill>
                <a:latin typeface="Bernina Sans Offc Cond Exbold"/>
              </a:rPr>
              <a:t>"</a:t>
            </a:r>
            <a:endParaRPr lang="en-US" sz="825" b="1" kern="1200">
              <a:solidFill>
                <a:schemeClr val="bg1">
                  <a:lumMod val="50000"/>
                </a:schemeClr>
              </a:solidFill>
              <a:latin typeface="Bernina Sans Offc Cond Exbold"/>
            </a:endParaRPr>
          </a:p>
        </p:txBody>
      </p:sp>
      <p:pic>
        <p:nvPicPr>
          <p:cNvPr id="63" name="Picture 62">
            <a:extLst>
              <a:ext uri="{FF2B5EF4-FFF2-40B4-BE49-F238E27FC236}">
                <a16:creationId xmlns:a16="http://schemas.microsoft.com/office/drawing/2014/main" id="{E9511612-1541-4EC4-B66F-BFE87182FC99}"/>
              </a:ext>
            </a:extLst>
          </p:cNvPr>
          <p:cNvPicPr>
            <a:picLocks noChangeAspect="1"/>
          </p:cNvPicPr>
          <p:nvPr/>
        </p:nvPicPr>
        <p:blipFill>
          <a:blip r:embed="rId2"/>
          <a:stretch>
            <a:fillRect/>
          </a:stretch>
        </p:blipFill>
        <p:spPr>
          <a:xfrm>
            <a:off x="4770815" y="2264173"/>
            <a:ext cx="194804" cy="237565"/>
          </a:xfrm>
          <a:prstGeom prst="rect">
            <a:avLst/>
          </a:prstGeom>
        </p:spPr>
      </p:pic>
      <p:cxnSp>
        <p:nvCxnSpPr>
          <p:cNvPr id="64" name="Straight Connector 63">
            <a:extLst>
              <a:ext uri="{FF2B5EF4-FFF2-40B4-BE49-F238E27FC236}">
                <a16:creationId xmlns:a16="http://schemas.microsoft.com/office/drawing/2014/main" id="{6FC1D0BA-36EB-4457-B9E4-E6C9E26B7D27}"/>
              </a:ext>
            </a:extLst>
          </p:cNvPr>
          <p:cNvCxnSpPr>
            <a:cxnSpLocks/>
            <a:endCxn id="41" idx="3"/>
          </p:cNvCxnSpPr>
          <p:nvPr/>
        </p:nvCxnSpPr>
        <p:spPr>
          <a:xfrm flipV="1">
            <a:off x="4977770" y="2385695"/>
            <a:ext cx="771930" cy="2"/>
          </a:xfrm>
          <a:prstGeom prst="line">
            <a:avLst/>
          </a:prstGeom>
          <a:ln w="41275">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09B0B3EC-C00A-4C7D-B579-4F0DD3EDF394}"/>
              </a:ext>
            </a:extLst>
          </p:cNvPr>
          <p:cNvGrpSpPr/>
          <p:nvPr/>
        </p:nvGrpSpPr>
        <p:grpSpPr>
          <a:xfrm>
            <a:off x="3781515" y="4350052"/>
            <a:ext cx="473795" cy="590834"/>
            <a:chOff x="4889397" y="3852040"/>
            <a:chExt cx="827442" cy="893697"/>
          </a:xfrm>
        </p:grpSpPr>
        <p:pic>
          <p:nvPicPr>
            <p:cNvPr id="71" name="Graphic 70" descr="Document with solid fill">
              <a:extLst>
                <a:ext uri="{FF2B5EF4-FFF2-40B4-BE49-F238E27FC236}">
                  <a16:creationId xmlns:a16="http://schemas.microsoft.com/office/drawing/2014/main" id="{CB56ED81-67C3-474D-A75F-08943A291B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9397" y="3852040"/>
              <a:ext cx="827442" cy="827442"/>
            </a:xfrm>
            <a:prstGeom prst="rect">
              <a:avLst/>
            </a:prstGeom>
          </p:spPr>
        </p:pic>
        <p:pic>
          <p:nvPicPr>
            <p:cNvPr id="73" name="Picture 72">
              <a:extLst>
                <a:ext uri="{FF2B5EF4-FFF2-40B4-BE49-F238E27FC236}">
                  <a16:creationId xmlns:a16="http://schemas.microsoft.com/office/drawing/2014/main" id="{557C874D-17B3-4E0D-85FB-67FF181F4C0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889" b="98667" l="4000" r="96444">
                          <a14:foregroundMark x1="16000" y1="37778" x2="17778" y2="76000"/>
                          <a14:foregroundMark x1="7111" y1="31556" x2="21333" y2="60889"/>
                          <a14:foregroundMark x1="22222" y1="44000" x2="32889" y2="19556"/>
                          <a14:foregroundMark x1="8889" y1="64000" x2="22222" y2="17778"/>
                          <a14:foregroundMark x1="7556" y1="54222" x2="16889" y2="76000"/>
                          <a14:foregroundMark x1="72889" y1="64444" x2="81778" y2="79111"/>
                          <a14:foregroundMark x1="53333" y1="92000" x2="47556" y2="41778"/>
                          <a14:foregroundMark x1="32444" y1="88889" x2="57778" y2="99111"/>
                          <a14:foregroundMark x1="38222" y1="76889" x2="54667" y2="86222"/>
                          <a14:foregroundMark x1="22222" y1="70222" x2="40444" y2="84000"/>
                          <a14:foregroundMark x1="17333" y1="68444" x2="30222" y2="90222"/>
                          <a14:foregroundMark x1="16444" y1="37778" x2="13778" y2="64889"/>
                          <a14:foregroundMark x1="7111" y1="56889" x2="4444" y2="30222"/>
                          <a14:foregroundMark x1="31111" y1="19111" x2="51556" y2="5333"/>
                          <a14:foregroundMark x1="52000" y1="15111" x2="84444" y2="37333"/>
                          <a14:foregroundMark x1="73333" y1="37778" x2="77778" y2="77778"/>
                          <a14:foregroundMark x1="52889" y1="41333" x2="76889" y2="81333"/>
                          <a14:foregroundMark x1="51556" y1="58667" x2="72444" y2="89333"/>
                          <a14:foregroundMark x1="53778" y1="88000" x2="80000" y2="84444"/>
                          <a14:foregroundMark x1="83111" y1="74222" x2="89778" y2="36444"/>
                          <a14:foregroundMark x1="85778" y1="74222" x2="96444" y2="56444"/>
                          <a14:foregroundMark x1="62667" y1="20000" x2="49778" y2="19111"/>
                          <a14:foregroundMark x1="63556" y1="40000" x2="41333" y2="27556"/>
                          <a14:foregroundMark x1="42222" y1="62667" x2="26667" y2="32889"/>
                          <a14:foregroundMark x1="39111" y1="85333" x2="36889" y2="47556"/>
                          <a14:foregroundMark x1="29333" y1="62667" x2="29778" y2="41778"/>
                          <a14:foregroundMark x1="38222" y1="39111" x2="49778" y2="21778"/>
                          <a14:foregroundMark x1="40000" y1="39111" x2="40444" y2="16000"/>
                          <a14:foregroundMark x1="37778" y1="40000" x2="39556" y2="12444"/>
                          <a14:foregroundMark x1="64000" y1="37333" x2="58222" y2="16000"/>
                        </a14:backgroundRemoval>
                      </a14:imgEffect>
                    </a14:imgLayer>
                  </a14:imgProps>
                </a:ext>
              </a:extLst>
            </a:blip>
            <a:stretch>
              <a:fillRect/>
            </a:stretch>
          </p:blipFill>
          <p:spPr>
            <a:xfrm>
              <a:off x="4911084" y="4353717"/>
              <a:ext cx="392020" cy="392020"/>
            </a:xfrm>
            <a:prstGeom prst="rect">
              <a:avLst/>
            </a:prstGeom>
          </p:spPr>
        </p:pic>
      </p:grpSp>
      <p:cxnSp>
        <p:nvCxnSpPr>
          <p:cNvPr id="75" name="Straight Connector 74">
            <a:extLst>
              <a:ext uri="{FF2B5EF4-FFF2-40B4-BE49-F238E27FC236}">
                <a16:creationId xmlns:a16="http://schemas.microsoft.com/office/drawing/2014/main" id="{62247BEE-60CE-4C2E-AC73-BF0EB654DF7A}"/>
              </a:ext>
            </a:extLst>
          </p:cNvPr>
          <p:cNvCxnSpPr>
            <a:cxnSpLocks/>
            <a:stCxn id="71" idx="0"/>
            <a:endCxn id="25" idx="2"/>
          </p:cNvCxnSpPr>
          <p:nvPr/>
        </p:nvCxnSpPr>
        <p:spPr>
          <a:xfrm flipV="1">
            <a:off x="4018412" y="2501679"/>
            <a:ext cx="0" cy="1848374"/>
          </a:xfrm>
          <a:prstGeom prst="line">
            <a:avLst/>
          </a:prstGeom>
          <a:ln w="41275">
            <a:solidFill>
              <a:schemeClr val="bg1">
                <a:lumMod val="85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105" name="Straight Connector 104">
            <a:extLst>
              <a:ext uri="{FF2B5EF4-FFF2-40B4-BE49-F238E27FC236}">
                <a16:creationId xmlns:a16="http://schemas.microsoft.com/office/drawing/2014/main" id="{C69530B5-40B7-4DDE-979E-9A16B1FED9EE}"/>
              </a:ext>
            </a:extLst>
          </p:cNvPr>
          <p:cNvCxnSpPr>
            <a:cxnSpLocks/>
          </p:cNvCxnSpPr>
          <p:nvPr/>
        </p:nvCxnSpPr>
        <p:spPr>
          <a:xfrm flipV="1">
            <a:off x="4855475" y="2477071"/>
            <a:ext cx="0" cy="1370165"/>
          </a:xfrm>
          <a:prstGeom prst="line">
            <a:avLst/>
          </a:prstGeom>
          <a:ln w="41275">
            <a:solidFill>
              <a:schemeClr val="bg1">
                <a:lumMod val="85000"/>
              </a:schemeClr>
            </a:solidFill>
            <a:prstDash val="sysDot"/>
          </a:ln>
        </p:spPr>
        <p:style>
          <a:lnRef idx="3">
            <a:schemeClr val="accent1"/>
          </a:lnRef>
          <a:fillRef idx="0">
            <a:schemeClr val="accent1"/>
          </a:fillRef>
          <a:effectRef idx="2">
            <a:schemeClr val="accent1"/>
          </a:effectRef>
          <a:fontRef idx="minor">
            <a:schemeClr val="tx1"/>
          </a:fontRef>
        </p:style>
      </p:cxnSp>
      <p:grpSp>
        <p:nvGrpSpPr>
          <p:cNvPr id="47" name="Group 46">
            <a:extLst>
              <a:ext uri="{FF2B5EF4-FFF2-40B4-BE49-F238E27FC236}">
                <a16:creationId xmlns:a16="http://schemas.microsoft.com/office/drawing/2014/main" id="{17B6FDF5-EE9C-461E-996E-5BB6816F52E3}"/>
              </a:ext>
            </a:extLst>
          </p:cNvPr>
          <p:cNvGrpSpPr/>
          <p:nvPr/>
        </p:nvGrpSpPr>
        <p:grpSpPr>
          <a:xfrm>
            <a:off x="170356" y="1857410"/>
            <a:ext cx="1684871" cy="1400871"/>
            <a:chOff x="227141" y="2476547"/>
            <a:chExt cx="2246495" cy="1867828"/>
          </a:xfrm>
        </p:grpSpPr>
        <p:pic>
          <p:nvPicPr>
            <p:cNvPr id="22" name="Picture 21">
              <a:extLst>
                <a:ext uri="{FF2B5EF4-FFF2-40B4-BE49-F238E27FC236}">
                  <a16:creationId xmlns:a16="http://schemas.microsoft.com/office/drawing/2014/main" id="{25CF50A1-B6EF-4BAD-A45A-AE0A8F79A542}"/>
                </a:ext>
              </a:extLst>
            </p:cNvPr>
            <p:cNvPicPr>
              <a:picLocks noChangeAspect="1"/>
            </p:cNvPicPr>
            <p:nvPr/>
          </p:nvPicPr>
          <p:blipFill>
            <a:blip r:embed="rId7"/>
            <a:stretch>
              <a:fillRect/>
            </a:stretch>
          </p:blipFill>
          <p:spPr>
            <a:xfrm>
              <a:off x="450883" y="2516918"/>
              <a:ext cx="1114984" cy="397213"/>
            </a:xfrm>
            <a:prstGeom prst="rect">
              <a:avLst/>
            </a:prstGeom>
          </p:spPr>
        </p:pic>
        <p:pic>
          <p:nvPicPr>
            <p:cNvPr id="38" name="Picture 37" descr="Icon&#10;&#10;Description automatically generated">
              <a:extLst>
                <a:ext uri="{FF2B5EF4-FFF2-40B4-BE49-F238E27FC236}">
                  <a16:creationId xmlns:a16="http://schemas.microsoft.com/office/drawing/2014/main" id="{C223B548-4C2B-4CC2-9546-67D078AC2812}"/>
                </a:ext>
              </a:extLst>
            </p:cNvPr>
            <p:cNvPicPr>
              <a:picLocks noChangeAspect="1"/>
            </p:cNvPicPr>
            <p:nvPr/>
          </p:nvPicPr>
          <p:blipFill>
            <a:blip r:embed="rId8"/>
            <a:stretch>
              <a:fillRect/>
            </a:stretch>
          </p:blipFill>
          <p:spPr>
            <a:xfrm>
              <a:off x="227141" y="2914131"/>
              <a:ext cx="796816" cy="796816"/>
            </a:xfrm>
            <a:prstGeom prst="rect">
              <a:avLst/>
            </a:prstGeom>
          </p:spPr>
        </p:pic>
        <p:pic>
          <p:nvPicPr>
            <p:cNvPr id="40" name="Picture 39" descr="Company name&#10;&#10;Description automatically generated">
              <a:extLst>
                <a:ext uri="{FF2B5EF4-FFF2-40B4-BE49-F238E27FC236}">
                  <a16:creationId xmlns:a16="http://schemas.microsoft.com/office/drawing/2014/main" id="{85356D61-A906-4DEA-9C40-98AE9E44E48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604437" y="2809915"/>
              <a:ext cx="1692208" cy="1534460"/>
            </a:xfrm>
            <a:prstGeom prst="rect">
              <a:avLst/>
            </a:prstGeom>
          </p:spPr>
        </p:pic>
        <p:pic>
          <p:nvPicPr>
            <p:cNvPr id="42" name="Picture 41" descr="Icon&#10;&#10;Description automatically generated">
              <a:extLst>
                <a:ext uri="{FF2B5EF4-FFF2-40B4-BE49-F238E27FC236}">
                  <a16:creationId xmlns:a16="http://schemas.microsoft.com/office/drawing/2014/main" id="{1453BC33-EF84-4434-8B3D-295DA7D8FD60}"/>
                </a:ext>
              </a:extLst>
            </p:cNvPr>
            <p:cNvPicPr>
              <a:picLocks noChangeAspect="1"/>
            </p:cNvPicPr>
            <p:nvPr/>
          </p:nvPicPr>
          <p:blipFill>
            <a:blip r:embed="rId11"/>
            <a:stretch>
              <a:fillRect/>
            </a:stretch>
          </p:blipFill>
          <p:spPr>
            <a:xfrm>
              <a:off x="1927787" y="3068210"/>
              <a:ext cx="545849" cy="545849"/>
            </a:xfrm>
            <a:prstGeom prst="rect">
              <a:avLst/>
            </a:prstGeom>
          </p:spPr>
        </p:pic>
        <p:pic>
          <p:nvPicPr>
            <p:cNvPr id="44" name="Picture 43" descr="A picture containing text, lamp&#10;&#10;Description automatically generated">
              <a:extLst>
                <a:ext uri="{FF2B5EF4-FFF2-40B4-BE49-F238E27FC236}">
                  <a16:creationId xmlns:a16="http://schemas.microsoft.com/office/drawing/2014/main" id="{70A84D97-A897-4D9A-AC30-212570CE9B9B}"/>
                </a:ext>
              </a:extLst>
            </p:cNvPr>
            <p:cNvPicPr>
              <a:picLocks noChangeAspect="1"/>
            </p:cNvPicPr>
            <p:nvPr/>
          </p:nvPicPr>
          <p:blipFill>
            <a:blip r:embed="rId12"/>
            <a:stretch>
              <a:fillRect/>
            </a:stretch>
          </p:blipFill>
          <p:spPr>
            <a:xfrm>
              <a:off x="1971797" y="2476547"/>
              <a:ext cx="501839" cy="498643"/>
            </a:xfrm>
            <a:prstGeom prst="rect">
              <a:avLst/>
            </a:prstGeom>
          </p:spPr>
        </p:pic>
      </p:grpSp>
      <p:pic>
        <p:nvPicPr>
          <p:cNvPr id="41" name="Picture 40">
            <a:extLst>
              <a:ext uri="{FF2B5EF4-FFF2-40B4-BE49-F238E27FC236}">
                <a16:creationId xmlns:a16="http://schemas.microsoft.com/office/drawing/2014/main" id="{34CADA81-5859-4227-898F-C4C9F0AF80C4}"/>
              </a:ext>
            </a:extLst>
          </p:cNvPr>
          <p:cNvPicPr>
            <a:picLocks noChangeAspect="1"/>
          </p:cNvPicPr>
          <p:nvPr/>
        </p:nvPicPr>
        <p:blipFill>
          <a:blip r:embed="rId2"/>
          <a:stretch>
            <a:fillRect/>
          </a:stretch>
        </p:blipFill>
        <p:spPr>
          <a:xfrm>
            <a:off x="5554896" y="2266913"/>
            <a:ext cx="194804" cy="237565"/>
          </a:xfrm>
          <a:prstGeom prst="rect">
            <a:avLst/>
          </a:prstGeom>
        </p:spPr>
      </p:pic>
      <p:sp>
        <p:nvSpPr>
          <p:cNvPr id="43" name="TextBox 42">
            <a:extLst>
              <a:ext uri="{FF2B5EF4-FFF2-40B4-BE49-F238E27FC236}">
                <a16:creationId xmlns:a16="http://schemas.microsoft.com/office/drawing/2014/main" id="{B94C57BA-1C4A-4A00-8CDD-102237FD3EB8}"/>
              </a:ext>
            </a:extLst>
          </p:cNvPr>
          <p:cNvSpPr txBox="1"/>
          <p:nvPr/>
        </p:nvSpPr>
        <p:spPr>
          <a:xfrm>
            <a:off x="5492479" y="1916304"/>
            <a:ext cx="319639" cy="196208"/>
          </a:xfrm>
          <a:prstGeom prst="rect">
            <a:avLst/>
          </a:prstGeom>
          <a:noFill/>
        </p:spPr>
        <p:txBody>
          <a:bodyPr wrap="none" lIns="68580" tIns="34290" rIns="68580" bIns="34290" rtlCol="0" anchor="t">
            <a:spAutoFit/>
          </a:bodyPr>
          <a:lstStyle/>
          <a:p>
            <a:pPr algn="ctr">
              <a:defRPr/>
            </a:pPr>
            <a:r>
              <a:rPr lang="en-US" sz="825" b="1" kern="1200">
                <a:solidFill>
                  <a:schemeClr val="bg1">
                    <a:lumMod val="50000"/>
                  </a:schemeClr>
                </a:solidFill>
                <a:latin typeface="Bernina Sans Offc Cond Exbold"/>
              </a:rPr>
              <a:t>Test</a:t>
            </a:r>
            <a:endParaRPr lang="en-US" sz="825" b="1" kern="1200">
              <a:solidFill>
                <a:schemeClr val="bg1">
                  <a:lumMod val="50000"/>
                </a:schemeClr>
              </a:solidFill>
              <a:latin typeface="Bernina Sans Offc Cond Exbold" pitchFamily="2" charset="0"/>
            </a:endParaRPr>
          </a:p>
        </p:txBody>
      </p:sp>
      <p:sp>
        <p:nvSpPr>
          <p:cNvPr id="48" name="TextBox 47">
            <a:extLst>
              <a:ext uri="{FF2B5EF4-FFF2-40B4-BE49-F238E27FC236}">
                <a16:creationId xmlns:a16="http://schemas.microsoft.com/office/drawing/2014/main" id="{CE866E06-BE43-4F0F-BE47-8176D2D3C7C0}"/>
              </a:ext>
            </a:extLst>
          </p:cNvPr>
          <p:cNvSpPr txBox="1"/>
          <p:nvPr/>
        </p:nvSpPr>
        <p:spPr>
          <a:xfrm>
            <a:off x="6006278" y="1887689"/>
            <a:ext cx="942887" cy="219291"/>
          </a:xfrm>
          <a:prstGeom prst="rect">
            <a:avLst/>
          </a:prstGeom>
          <a:noFill/>
        </p:spPr>
        <p:txBody>
          <a:bodyPr wrap="none" rtlCol="0">
            <a:spAutoFit/>
          </a:bodyPr>
          <a:lstStyle/>
          <a:p>
            <a:pPr algn="ctr" defTabSz="685800">
              <a:buClrTx/>
              <a:defRPr/>
            </a:pPr>
            <a:r>
              <a:rPr lang="de-AT" sz="825" b="1" kern="1200" dirty="0">
                <a:solidFill>
                  <a:srgbClr val="FFFFFF">
                    <a:lumMod val="50000"/>
                  </a:srgbClr>
                </a:solidFill>
                <a:latin typeface="Calibri" panose="020F0502020204030204"/>
                <a:ea typeface="+mn-ea"/>
                <a:cs typeface="+mn-cs"/>
              </a:rPr>
              <a:t>Manual Approval</a:t>
            </a:r>
          </a:p>
        </p:txBody>
      </p:sp>
      <p:pic>
        <p:nvPicPr>
          <p:cNvPr id="49" name="Picture 48">
            <a:extLst>
              <a:ext uri="{FF2B5EF4-FFF2-40B4-BE49-F238E27FC236}">
                <a16:creationId xmlns:a16="http://schemas.microsoft.com/office/drawing/2014/main" id="{3FBC312E-2CD9-4F80-9598-99744436DCDB}"/>
              </a:ext>
            </a:extLst>
          </p:cNvPr>
          <p:cNvPicPr>
            <a:picLocks noChangeAspect="1"/>
          </p:cNvPicPr>
          <p:nvPr/>
        </p:nvPicPr>
        <p:blipFill>
          <a:blip r:embed="rId13"/>
          <a:stretch>
            <a:fillRect/>
          </a:stretch>
        </p:blipFill>
        <p:spPr>
          <a:xfrm>
            <a:off x="6319936" y="2273100"/>
            <a:ext cx="196205" cy="196205"/>
          </a:xfrm>
          <a:prstGeom prst="rect">
            <a:avLst/>
          </a:prstGeom>
        </p:spPr>
      </p:pic>
      <p:cxnSp>
        <p:nvCxnSpPr>
          <p:cNvPr id="51" name="Straight Connector 50">
            <a:extLst>
              <a:ext uri="{FF2B5EF4-FFF2-40B4-BE49-F238E27FC236}">
                <a16:creationId xmlns:a16="http://schemas.microsoft.com/office/drawing/2014/main" id="{5AF1506F-DE06-4C0D-8CDB-C0C392B2163B}"/>
              </a:ext>
            </a:extLst>
          </p:cNvPr>
          <p:cNvCxnSpPr>
            <a:cxnSpLocks/>
          </p:cNvCxnSpPr>
          <p:nvPr/>
        </p:nvCxnSpPr>
        <p:spPr>
          <a:xfrm flipV="1">
            <a:off x="5680708" y="2461912"/>
            <a:ext cx="0" cy="593708"/>
          </a:xfrm>
          <a:prstGeom prst="line">
            <a:avLst/>
          </a:prstGeom>
          <a:ln w="41275">
            <a:solidFill>
              <a:schemeClr val="bg1">
                <a:lumMod val="85000"/>
              </a:schemeClr>
            </a:solidFill>
            <a:prstDash val="sysDot"/>
          </a:ln>
        </p:spPr>
        <p:style>
          <a:lnRef idx="3">
            <a:schemeClr val="accent1"/>
          </a:lnRef>
          <a:fillRef idx="0">
            <a:schemeClr val="accent1"/>
          </a:fillRef>
          <a:effectRef idx="2">
            <a:schemeClr val="accent1"/>
          </a:effectRef>
          <a:fontRef idx="minor">
            <a:schemeClr val="tx1"/>
          </a:fontRef>
        </p:style>
      </p:cxnSp>
      <p:pic>
        <p:nvPicPr>
          <p:cNvPr id="55" name="Graphic 54" descr="Document with solid fill">
            <a:extLst>
              <a:ext uri="{FF2B5EF4-FFF2-40B4-BE49-F238E27FC236}">
                <a16:creationId xmlns:a16="http://schemas.microsoft.com/office/drawing/2014/main" id="{16110BE4-B7AD-4966-B058-9430366B5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1320" y="3905176"/>
            <a:ext cx="473795" cy="547031"/>
          </a:xfrm>
          <a:prstGeom prst="rect">
            <a:avLst/>
          </a:prstGeom>
        </p:spPr>
      </p:pic>
      <p:pic>
        <p:nvPicPr>
          <p:cNvPr id="36" name="Picture 2">
            <a:extLst>
              <a:ext uri="{FF2B5EF4-FFF2-40B4-BE49-F238E27FC236}">
                <a16:creationId xmlns:a16="http://schemas.microsoft.com/office/drawing/2014/main" id="{60C53918-0319-4A0D-A1D3-200016E90A2E}"/>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l="-1" t="5267" r="78771" b="-8696"/>
          <a:stretch/>
        </p:blipFill>
        <p:spPr bwMode="auto">
          <a:xfrm>
            <a:off x="4599923" y="4173573"/>
            <a:ext cx="258134" cy="35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a:extLst>
              <a:ext uri="{FF2B5EF4-FFF2-40B4-BE49-F238E27FC236}">
                <a16:creationId xmlns:a16="http://schemas.microsoft.com/office/drawing/2014/main" id="{64FA3677-B5E4-476D-84E2-B0AEFD25B344}"/>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10000" r="90000">
                        <a14:foregroundMark x1="45672" y1="59722" x2="45672" y2="59722"/>
                        <a14:foregroundMark x1="44925" y1="61343" x2="47015" y2="50000"/>
                        <a14:foregroundMark x1="47015" y1="50000" x2="47015" y2="49537"/>
                        <a14:foregroundMark x1="54030" y1="49537" x2="57910" y2="57639"/>
                      </a14:backgroundRemoval>
                    </a14:imgEffect>
                  </a14:imgLayer>
                </a14:imgProps>
              </a:ext>
            </a:extLst>
          </a:blip>
          <a:srcRect l="38400" t="35102" r="36811" b="31290"/>
          <a:stretch/>
        </p:blipFill>
        <p:spPr>
          <a:xfrm>
            <a:off x="5677775" y="3161647"/>
            <a:ext cx="591767" cy="517321"/>
          </a:xfrm>
          <a:prstGeom prst="rect">
            <a:avLst/>
          </a:prstGeom>
        </p:spPr>
      </p:pic>
      <p:pic>
        <p:nvPicPr>
          <p:cNvPr id="39" name="Picture 38" descr="Icon&#10;&#10;Description automatically generated">
            <a:extLst>
              <a:ext uri="{FF2B5EF4-FFF2-40B4-BE49-F238E27FC236}">
                <a16:creationId xmlns:a16="http://schemas.microsoft.com/office/drawing/2014/main" id="{39A7203C-2A00-4B47-B0A5-56BE27901A7F}"/>
              </a:ext>
            </a:extLst>
          </p:cNvPr>
          <p:cNvPicPr>
            <a:picLocks noChangeAspect="1"/>
          </p:cNvPicPr>
          <p:nvPr/>
        </p:nvPicPr>
        <p:blipFill>
          <a:blip r:embed="rId17"/>
          <a:stretch>
            <a:fillRect/>
          </a:stretch>
        </p:blipFill>
        <p:spPr>
          <a:xfrm>
            <a:off x="5218789" y="3161647"/>
            <a:ext cx="446807" cy="451211"/>
          </a:xfrm>
          <a:prstGeom prst="rect">
            <a:avLst/>
          </a:prstGeom>
        </p:spPr>
      </p:pic>
    </p:spTree>
    <p:extLst>
      <p:ext uri="{BB962C8B-B14F-4D97-AF65-F5344CB8AC3E}">
        <p14:creationId xmlns:p14="http://schemas.microsoft.com/office/powerpoint/2010/main" val="374168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5942-6577-4911-88F9-4F449A350DD6}"/>
              </a:ext>
            </a:extLst>
          </p:cNvPr>
          <p:cNvSpPr>
            <a:spLocks noGrp="1"/>
          </p:cNvSpPr>
          <p:nvPr>
            <p:ph type="title"/>
          </p:nvPr>
        </p:nvSpPr>
        <p:spPr/>
        <p:txBody>
          <a:bodyPr>
            <a:normAutofit fontScale="90000"/>
          </a:bodyPr>
          <a:lstStyle/>
          <a:p>
            <a:r>
              <a:rPr lang="en-US" sz="2800" dirty="0">
                <a:solidFill>
                  <a:schemeClr val="tx1"/>
                </a:solidFill>
              </a:rPr>
              <a:t>Let’s utilize </a:t>
            </a:r>
            <a:r>
              <a:rPr lang="en-US" sz="2800" dirty="0" err="1">
                <a:solidFill>
                  <a:schemeClr val="tx1"/>
                </a:solidFill>
              </a:rPr>
              <a:t>Keptn</a:t>
            </a:r>
            <a:r>
              <a:rPr lang="en-US" sz="2800" dirty="0">
                <a:solidFill>
                  <a:schemeClr val="tx1"/>
                </a:solidFill>
              </a:rPr>
              <a:t> to automate our Analysis</a:t>
            </a:r>
          </a:p>
        </p:txBody>
      </p:sp>
      <p:sp>
        <p:nvSpPr>
          <p:cNvPr id="3" name="Text Placeholder 2">
            <a:extLst>
              <a:ext uri="{FF2B5EF4-FFF2-40B4-BE49-F238E27FC236}">
                <a16:creationId xmlns:a16="http://schemas.microsoft.com/office/drawing/2014/main" id="{0EDAFA16-7F9E-4A44-BEB3-5B6143662937}"/>
              </a:ext>
            </a:extLst>
          </p:cNvPr>
          <p:cNvSpPr>
            <a:spLocks noGrp="1"/>
          </p:cNvSpPr>
          <p:nvPr>
            <p:ph type="body" sz="quarter" idx="10"/>
          </p:nvPr>
        </p:nvSpPr>
        <p:spPr/>
        <p:txBody>
          <a:bodyPr/>
          <a:lstStyle/>
          <a:p>
            <a:endParaRPr lang="en-GB"/>
          </a:p>
        </p:txBody>
      </p:sp>
      <p:pic>
        <p:nvPicPr>
          <p:cNvPr id="2050" name="Picture 2">
            <a:extLst>
              <a:ext uri="{FF2B5EF4-FFF2-40B4-BE49-F238E27FC236}">
                <a16:creationId xmlns:a16="http://schemas.microsoft.com/office/drawing/2014/main" id="{92276833-A6DA-4E5C-9B32-C0E2AFB53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01" y="1400950"/>
            <a:ext cx="7034656" cy="3024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1D86A9A-9F02-41C7-A0F6-EC811D676A31}"/>
              </a:ext>
            </a:extLst>
          </p:cNvPr>
          <p:cNvPicPr>
            <a:picLocks noChangeAspect="1"/>
          </p:cNvPicPr>
          <p:nvPr/>
        </p:nvPicPr>
        <p:blipFill>
          <a:blip r:embed="rId3"/>
          <a:stretch>
            <a:fillRect/>
          </a:stretch>
        </p:blipFill>
        <p:spPr>
          <a:xfrm>
            <a:off x="1346383" y="4441590"/>
            <a:ext cx="310406" cy="309328"/>
          </a:xfrm>
          <a:prstGeom prst="rect">
            <a:avLst/>
          </a:prstGeom>
        </p:spPr>
      </p:pic>
      <p:pic>
        <p:nvPicPr>
          <p:cNvPr id="6" name="Picture 5">
            <a:extLst>
              <a:ext uri="{FF2B5EF4-FFF2-40B4-BE49-F238E27FC236}">
                <a16:creationId xmlns:a16="http://schemas.microsoft.com/office/drawing/2014/main" id="{F88FCFAB-1CBD-4A1F-90EE-0A5D10FA495C}"/>
              </a:ext>
            </a:extLst>
          </p:cNvPr>
          <p:cNvPicPr>
            <a:picLocks noChangeAspect="1"/>
          </p:cNvPicPr>
          <p:nvPr/>
        </p:nvPicPr>
        <p:blipFill>
          <a:blip r:embed="rId4"/>
          <a:stretch>
            <a:fillRect/>
          </a:stretch>
        </p:blipFill>
        <p:spPr>
          <a:xfrm>
            <a:off x="1738049" y="4489573"/>
            <a:ext cx="789408" cy="267908"/>
          </a:xfrm>
          <a:prstGeom prst="rect">
            <a:avLst/>
          </a:prstGeom>
        </p:spPr>
      </p:pic>
      <p:pic>
        <p:nvPicPr>
          <p:cNvPr id="7" name="Picture 2">
            <a:extLst>
              <a:ext uri="{FF2B5EF4-FFF2-40B4-BE49-F238E27FC236}">
                <a16:creationId xmlns:a16="http://schemas.microsoft.com/office/drawing/2014/main" id="{807EC686-C7CF-4359-A45D-4AB99976A80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l="-1" t="5267" r="-4096"/>
          <a:stretch/>
        </p:blipFill>
        <p:spPr bwMode="auto">
          <a:xfrm>
            <a:off x="2618068" y="4446629"/>
            <a:ext cx="1364861" cy="348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2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897E-CF9F-4DF5-A7DC-4B7753CF85D0}"/>
              </a:ext>
            </a:extLst>
          </p:cNvPr>
          <p:cNvSpPr>
            <a:spLocks noGrp="1"/>
          </p:cNvSpPr>
          <p:nvPr>
            <p:ph type="title"/>
          </p:nvPr>
        </p:nvSpPr>
        <p:spPr/>
        <p:txBody>
          <a:bodyPr>
            <a:normAutofit/>
          </a:bodyPr>
          <a:lstStyle/>
          <a:p>
            <a:r>
              <a:rPr lang="en-US" dirty="0">
                <a:solidFill>
                  <a:schemeClr val="tx1"/>
                </a:solidFill>
              </a:rPr>
              <a:t>The revisited pipeline</a:t>
            </a:r>
          </a:p>
        </p:txBody>
      </p:sp>
      <p:sp>
        <p:nvSpPr>
          <p:cNvPr id="3" name="Text Placeholder 2">
            <a:extLst>
              <a:ext uri="{FF2B5EF4-FFF2-40B4-BE49-F238E27FC236}">
                <a16:creationId xmlns:a16="http://schemas.microsoft.com/office/drawing/2014/main" id="{EBB1D0C4-68B7-41F8-853F-FA29BFBC0CA6}"/>
              </a:ext>
            </a:extLst>
          </p:cNvPr>
          <p:cNvSpPr>
            <a:spLocks noGrp="1"/>
          </p:cNvSpPr>
          <p:nvPr>
            <p:ph type="body" sz="quarter" idx="10"/>
          </p:nvPr>
        </p:nvSpPr>
        <p:spPr/>
        <p:txBody>
          <a:bodyPr/>
          <a:lstStyle/>
          <a:p>
            <a:endParaRPr lang="en-GB"/>
          </a:p>
        </p:txBody>
      </p:sp>
      <p:cxnSp>
        <p:nvCxnSpPr>
          <p:cNvPr id="4" name="Straight Connector 3">
            <a:extLst>
              <a:ext uri="{FF2B5EF4-FFF2-40B4-BE49-F238E27FC236}">
                <a16:creationId xmlns:a16="http://schemas.microsoft.com/office/drawing/2014/main" id="{D7485E20-BA6E-46ED-90A7-5C10CC76BB21}"/>
              </a:ext>
            </a:extLst>
          </p:cNvPr>
          <p:cNvCxnSpPr>
            <a:cxnSpLocks/>
          </p:cNvCxnSpPr>
          <p:nvPr/>
        </p:nvCxnSpPr>
        <p:spPr>
          <a:xfrm>
            <a:off x="2201964" y="2542610"/>
            <a:ext cx="1790876" cy="13308"/>
          </a:xfrm>
          <a:prstGeom prst="line">
            <a:avLst/>
          </a:prstGeom>
          <a:ln w="41275">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5" name="Straight Arrow Connector 4">
            <a:extLst>
              <a:ext uri="{FF2B5EF4-FFF2-40B4-BE49-F238E27FC236}">
                <a16:creationId xmlns:a16="http://schemas.microsoft.com/office/drawing/2014/main" id="{080B7E15-2861-4A08-8AF7-E3A36CA76317}"/>
              </a:ext>
            </a:extLst>
          </p:cNvPr>
          <p:cNvCxnSpPr>
            <a:cxnSpLocks/>
          </p:cNvCxnSpPr>
          <p:nvPr/>
        </p:nvCxnSpPr>
        <p:spPr>
          <a:xfrm flipV="1">
            <a:off x="5393869" y="4042226"/>
            <a:ext cx="0" cy="203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65059D7-88C6-420F-AFC6-CC59B74C64A5}"/>
              </a:ext>
            </a:extLst>
          </p:cNvPr>
          <p:cNvCxnSpPr>
            <a:cxnSpLocks/>
          </p:cNvCxnSpPr>
          <p:nvPr/>
        </p:nvCxnSpPr>
        <p:spPr>
          <a:xfrm>
            <a:off x="4755895" y="2709433"/>
            <a:ext cx="0" cy="14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3251EE-8889-41A5-832F-CF1D84B89A50}"/>
              </a:ext>
            </a:extLst>
          </p:cNvPr>
          <p:cNvCxnSpPr>
            <a:cxnSpLocks/>
          </p:cNvCxnSpPr>
          <p:nvPr/>
        </p:nvCxnSpPr>
        <p:spPr>
          <a:xfrm>
            <a:off x="4848840" y="1493187"/>
            <a:ext cx="2465188" cy="10049"/>
          </a:xfrm>
          <a:prstGeom prst="line">
            <a:avLst/>
          </a:prstGeom>
          <a:ln w="41275">
            <a:solidFill>
              <a:schemeClr val="bg1">
                <a:lumMod val="85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E2C90452-DDBD-41EA-9348-95F608A910BF}"/>
              </a:ext>
            </a:extLst>
          </p:cNvPr>
          <p:cNvCxnSpPr>
            <a:cxnSpLocks/>
            <a:endCxn id="17" idx="1"/>
          </p:cNvCxnSpPr>
          <p:nvPr/>
        </p:nvCxnSpPr>
        <p:spPr>
          <a:xfrm>
            <a:off x="2208664" y="1474991"/>
            <a:ext cx="2443972" cy="6820"/>
          </a:xfrm>
          <a:prstGeom prst="line">
            <a:avLst/>
          </a:prstGeom>
          <a:ln w="41275">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D7CF0996-E948-45CE-94A6-2D26C9A564D1}"/>
              </a:ext>
            </a:extLst>
          </p:cNvPr>
          <p:cNvPicPr>
            <a:picLocks noChangeAspect="1"/>
          </p:cNvPicPr>
          <p:nvPr/>
        </p:nvPicPr>
        <p:blipFill>
          <a:blip r:embed="rId3"/>
          <a:stretch>
            <a:fillRect/>
          </a:stretch>
        </p:blipFill>
        <p:spPr>
          <a:xfrm>
            <a:off x="2017489" y="1360227"/>
            <a:ext cx="194804" cy="237565"/>
          </a:xfrm>
          <a:prstGeom prst="rect">
            <a:avLst/>
          </a:prstGeom>
        </p:spPr>
      </p:pic>
      <p:pic>
        <p:nvPicPr>
          <p:cNvPr id="11" name="Picture 10">
            <a:extLst>
              <a:ext uri="{FF2B5EF4-FFF2-40B4-BE49-F238E27FC236}">
                <a16:creationId xmlns:a16="http://schemas.microsoft.com/office/drawing/2014/main" id="{E70C06CC-79C9-4897-9452-A0A6AB85B5EB}"/>
              </a:ext>
            </a:extLst>
          </p:cNvPr>
          <p:cNvPicPr>
            <a:picLocks noChangeAspect="1"/>
          </p:cNvPicPr>
          <p:nvPr/>
        </p:nvPicPr>
        <p:blipFill>
          <a:blip r:embed="rId3"/>
          <a:stretch>
            <a:fillRect/>
          </a:stretch>
        </p:blipFill>
        <p:spPr>
          <a:xfrm>
            <a:off x="2895871" y="1357651"/>
            <a:ext cx="194804" cy="237565"/>
          </a:xfrm>
          <a:prstGeom prst="rect">
            <a:avLst/>
          </a:prstGeom>
        </p:spPr>
      </p:pic>
      <p:pic>
        <p:nvPicPr>
          <p:cNvPr id="12" name="Picture 11">
            <a:extLst>
              <a:ext uri="{FF2B5EF4-FFF2-40B4-BE49-F238E27FC236}">
                <a16:creationId xmlns:a16="http://schemas.microsoft.com/office/drawing/2014/main" id="{B081FAD3-6949-43CF-AD08-697DBEEDD9F9}"/>
              </a:ext>
            </a:extLst>
          </p:cNvPr>
          <p:cNvPicPr>
            <a:picLocks noChangeAspect="1"/>
          </p:cNvPicPr>
          <p:nvPr/>
        </p:nvPicPr>
        <p:blipFill>
          <a:blip r:embed="rId3"/>
          <a:stretch>
            <a:fillRect/>
          </a:stretch>
        </p:blipFill>
        <p:spPr>
          <a:xfrm>
            <a:off x="3774253" y="1360227"/>
            <a:ext cx="194804" cy="237565"/>
          </a:xfrm>
          <a:prstGeom prst="rect">
            <a:avLst/>
          </a:prstGeom>
        </p:spPr>
      </p:pic>
      <p:sp>
        <p:nvSpPr>
          <p:cNvPr id="13" name="TextBox 12">
            <a:extLst>
              <a:ext uri="{FF2B5EF4-FFF2-40B4-BE49-F238E27FC236}">
                <a16:creationId xmlns:a16="http://schemas.microsoft.com/office/drawing/2014/main" id="{E15C81FE-F7E2-4245-999B-8D3E5C43F426}"/>
              </a:ext>
            </a:extLst>
          </p:cNvPr>
          <p:cNvSpPr txBox="1"/>
          <p:nvPr/>
        </p:nvSpPr>
        <p:spPr>
          <a:xfrm>
            <a:off x="1915357" y="997200"/>
            <a:ext cx="407484" cy="219291"/>
          </a:xfrm>
          <a:prstGeom prst="rect">
            <a:avLst/>
          </a:prstGeom>
          <a:noFill/>
        </p:spPr>
        <p:txBody>
          <a:bodyPr wrap="non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Build</a:t>
            </a:r>
          </a:p>
        </p:txBody>
      </p:sp>
      <p:sp>
        <p:nvSpPr>
          <p:cNvPr id="14" name="TextBox 13">
            <a:extLst>
              <a:ext uri="{FF2B5EF4-FFF2-40B4-BE49-F238E27FC236}">
                <a16:creationId xmlns:a16="http://schemas.microsoft.com/office/drawing/2014/main" id="{58621CC0-D7C7-4A83-ACA7-5B09596249C1}"/>
              </a:ext>
            </a:extLst>
          </p:cNvPr>
          <p:cNvSpPr txBox="1"/>
          <p:nvPr/>
        </p:nvSpPr>
        <p:spPr>
          <a:xfrm>
            <a:off x="2695264" y="997200"/>
            <a:ext cx="609462" cy="346249"/>
          </a:xfrm>
          <a:prstGeom prst="rect">
            <a:avLst/>
          </a:prstGeom>
          <a:noFill/>
        </p:spPr>
        <p:txBody>
          <a:bodyPr wrap="non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Deploy to</a:t>
            </a:r>
          </a:p>
          <a:p>
            <a:pPr algn="ctr" defTabSz="685800">
              <a:buClrTx/>
              <a:defRPr/>
            </a:pPr>
            <a:r>
              <a:rPr lang="en-US" sz="825" b="1" kern="1200" dirty="0">
                <a:solidFill>
                  <a:srgbClr val="FFFFFF">
                    <a:lumMod val="50000"/>
                  </a:srgbClr>
                </a:solidFill>
                <a:latin typeface="Calibri" panose="020F0502020204030204"/>
                <a:ea typeface="+mn-ea"/>
                <a:cs typeface="+mn-cs"/>
              </a:rPr>
              <a:t>„Test“</a:t>
            </a:r>
          </a:p>
        </p:txBody>
      </p:sp>
      <p:sp>
        <p:nvSpPr>
          <p:cNvPr id="15" name="TextBox 14">
            <a:extLst>
              <a:ext uri="{FF2B5EF4-FFF2-40B4-BE49-F238E27FC236}">
                <a16:creationId xmlns:a16="http://schemas.microsoft.com/office/drawing/2014/main" id="{157021CD-90C8-47AB-94FE-45F4DF7ADB96}"/>
              </a:ext>
            </a:extLst>
          </p:cNvPr>
          <p:cNvSpPr txBox="1"/>
          <p:nvPr/>
        </p:nvSpPr>
        <p:spPr>
          <a:xfrm>
            <a:off x="3589233" y="997200"/>
            <a:ext cx="570990" cy="346249"/>
          </a:xfrm>
          <a:prstGeom prst="rect">
            <a:avLst/>
          </a:prstGeom>
          <a:noFill/>
        </p:spPr>
        <p:txBody>
          <a:bodyPr wrap="non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Run Test</a:t>
            </a:r>
          </a:p>
          <a:p>
            <a:pPr algn="ctr" defTabSz="685800">
              <a:buClrTx/>
              <a:defRPr/>
            </a:pPr>
            <a:r>
              <a:rPr lang="en-US" sz="825" b="1" kern="1200" dirty="0">
                <a:solidFill>
                  <a:srgbClr val="FFFFFF">
                    <a:lumMod val="50000"/>
                  </a:srgbClr>
                </a:solidFill>
                <a:latin typeface="Calibri" panose="020F0502020204030204"/>
                <a:ea typeface="+mn-ea"/>
                <a:cs typeface="+mn-cs"/>
              </a:rPr>
              <a:t>In „Test“</a:t>
            </a:r>
          </a:p>
        </p:txBody>
      </p:sp>
      <p:sp>
        <p:nvSpPr>
          <p:cNvPr id="16" name="TextBox 15">
            <a:extLst>
              <a:ext uri="{FF2B5EF4-FFF2-40B4-BE49-F238E27FC236}">
                <a16:creationId xmlns:a16="http://schemas.microsoft.com/office/drawing/2014/main" id="{C1193576-DA98-4D78-86F4-ABBCD9771DCD}"/>
              </a:ext>
            </a:extLst>
          </p:cNvPr>
          <p:cNvSpPr txBox="1"/>
          <p:nvPr/>
        </p:nvSpPr>
        <p:spPr>
          <a:xfrm>
            <a:off x="4300235" y="997200"/>
            <a:ext cx="942887" cy="219291"/>
          </a:xfrm>
          <a:prstGeom prst="rect">
            <a:avLst/>
          </a:prstGeom>
          <a:noFill/>
        </p:spPr>
        <p:txBody>
          <a:bodyPr wrap="non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Manual Approval</a:t>
            </a:r>
          </a:p>
        </p:txBody>
      </p:sp>
      <p:pic>
        <p:nvPicPr>
          <p:cNvPr id="17" name="Picture 16">
            <a:extLst>
              <a:ext uri="{FF2B5EF4-FFF2-40B4-BE49-F238E27FC236}">
                <a16:creationId xmlns:a16="http://schemas.microsoft.com/office/drawing/2014/main" id="{CEDCF885-617B-4126-971E-2D32D92F15E1}"/>
              </a:ext>
            </a:extLst>
          </p:cNvPr>
          <p:cNvPicPr>
            <a:picLocks noChangeAspect="1"/>
          </p:cNvPicPr>
          <p:nvPr/>
        </p:nvPicPr>
        <p:blipFill>
          <a:blip r:embed="rId4"/>
          <a:stretch>
            <a:fillRect/>
          </a:stretch>
        </p:blipFill>
        <p:spPr>
          <a:xfrm>
            <a:off x="4652635" y="1383708"/>
            <a:ext cx="196205" cy="196205"/>
          </a:xfrm>
          <a:prstGeom prst="rect">
            <a:avLst/>
          </a:prstGeom>
        </p:spPr>
      </p:pic>
      <p:pic>
        <p:nvPicPr>
          <p:cNvPr id="18" name="Picture 17">
            <a:extLst>
              <a:ext uri="{FF2B5EF4-FFF2-40B4-BE49-F238E27FC236}">
                <a16:creationId xmlns:a16="http://schemas.microsoft.com/office/drawing/2014/main" id="{336E14F0-C5A6-454B-B2D9-3F2D65DA5BDA}"/>
              </a:ext>
            </a:extLst>
          </p:cNvPr>
          <p:cNvPicPr>
            <a:picLocks noChangeAspect="1"/>
          </p:cNvPicPr>
          <p:nvPr/>
        </p:nvPicPr>
        <p:blipFill>
          <a:blip r:embed="rId3"/>
          <a:stretch>
            <a:fillRect/>
          </a:stretch>
        </p:blipFill>
        <p:spPr>
          <a:xfrm>
            <a:off x="7216626" y="1384454"/>
            <a:ext cx="194804" cy="237565"/>
          </a:xfrm>
          <a:prstGeom prst="rect">
            <a:avLst/>
          </a:prstGeom>
        </p:spPr>
      </p:pic>
      <p:sp>
        <p:nvSpPr>
          <p:cNvPr id="19" name="TextBox 18">
            <a:extLst>
              <a:ext uri="{FF2B5EF4-FFF2-40B4-BE49-F238E27FC236}">
                <a16:creationId xmlns:a16="http://schemas.microsoft.com/office/drawing/2014/main" id="{FC7E97BE-C745-4FC9-81FA-2CD07C945632}"/>
              </a:ext>
            </a:extLst>
          </p:cNvPr>
          <p:cNvSpPr txBox="1"/>
          <p:nvPr/>
        </p:nvSpPr>
        <p:spPr>
          <a:xfrm>
            <a:off x="7048212" y="930353"/>
            <a:ext cx="669901" cy="473206"/>
          </a:xfrm>
          <a:prstGeom prst="rect">
            <a:avLst/>
          </a:prstGeom>
          <a:noFill/>
        </p:spPr>
        <p:txBody>
          <a:bodyPr wrap="squar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Promote to „Staging“</a:t>
            </a:r>
          </a:p>
        </p:txBody>
      </p:sp>
      <p:cxnSp>
        <p:nvCxnSpPr>
          <p:cNvPr id="21" name="Straight Connector 20">
            <a:extLst>
              <a:ext uri="{FF2B5EF4-FFF2-40B4-BE49-F238E27FC236}">
                <a16:creationId xmlns:a16="http://schemas.microsoft.com/office/drawing/2014/main" id="{AAD2E87C-7D06-4377-BEF7-E21B8BBE85F3}"/>
              </a:ext>
            </a:extLst>
          </p:cNvPr>
          <p:cNvCxnSpPr>
            <a:cxnSpLocks/>
          </p:cNvCxnSpPr>
          <p:nvPr/>
        </p:nvCxnSpPr>
        <p:spPr>
          <a:xfrm>
            <a:off x="628650" y="1873467"/>
            <a:ext cx="8182265" cy="0"/>
          </a:xfrm>
          <a:prstGeom prst="line">
            <a:avLst/>
          </a:prstGeom>
          <a:ln w="25400">
            <a:solidFill>
              <a:schemeClr val="bg1">
                <a:lumMod val="65000"/>
              </a:schemeClr>
            </a:solidFill>
            <a:prstDash val="sysDot"/>
          </a:ln>
        </p:spPr>
        <p:style>
          <a:lnRef idx="3">
            <a:schemeClr val="accent1"/>
          </a:lnRef>
          <a:fillRef idx="0">
            <a:schemeClr val="accent1"/>
          </a:fillRef>
          <a:effectRef idx="2">
            <a:schemeClr val="accent1"/>
          </a:effectRef>
          <a:fontRef idx="minor">
            <a:schemeClr val="tx1"/>
          </a:fontRef>
        </p:style>
      </p:cxnSp>
      <p:sp>
        <p:nvSpPr>
          <p:cNvPr id="22" name="Plus Sign 21">
            <a:extLst>
              <a:ext uri="{FF2B5EF4-FFF2-40B4-BE49-F238E27FC236}">
                <a16:creationId xmlns:a16="http://schemas.microsoft.com/office/drawing/2014/main" id="{DDCEFCA9-2EB3-48CF-91AA-2AA7008F7215}"/>
              </a:ext>
            </a:extLst>
          </p:cNvPr>
          <p:cNvSpPr/>
          <p:nvPr/>
        </p:nvSpPr>
        <p:spPr>
          <a:xfrm>
            <a:off x="697581" y="2883812"/>
            <a:ext cx="391886" cy="384412"/>
          </a:xfrm>
          <a:prstGeom prst="mathPlu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cxnSp>
        <p:nvCxnSpPr>
          <p:cNvPr id="23" name="Straight Connector 22">
            <a:extLst>
              <a:ext uri="{FF2B5EF4-FFF2-40B4-BE49-F238E27FC236}">
                <a16:creationId xmlns:a16="http://schemas.microsoft.com/office/drawing/2014/main" id="{D85EFCC2-91E5-46CA-AED6-4BCD0A5B4A1E}"/>
              </a:ext>
            </a:extLst>
          </p:cNvPr>
          <p:cNvCxnSpPr>
            <a:cxnSpLocks/>
            <a:stCxn id="24" idx="3"/>
          </p:cNvCxnSpPr>
          <p:nvPr/>
        </p:nvCxnSpPr>
        <p:spPr>
          <a:xfrm>
            <a:off x="3992840" y="2559169"/>
            <a:ext cx="2802059" cy="5312"/>
          </a:xfrm>
          <a:prstGeom prst="line">
            <a:avLst/>
          </a:prstGeom>
          <a:ln w="41275">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EAA8D43C-EA53-474F-9AFA-2919D311FC52}"/>
              </a:ext>
            </a:extLst>
          </p:cNvPr>
          <p:cNvPicPr>
            <a:picLocks noChangeAspect="1"/>
          </p:cNvPicPr>
          <p:nvPr/>
        </p:nvPicPr>
        <p:blipFill>
          <a:blip r:embed="rId3"/>
          <a:stretch>
            <a:fillRect/>
          </a:stretch>
        </p:blipFill>
        <p:spPr>
          <a:xfrm>
            <a:off x="3798036" y="2440386"/>
            <a:ext cx="194804" cy="237565"/>
          </a:xfrm>
          <a:prstGeom prst="rect">
            <a:avLst/>
          </a:prstGeom>
        </p:spPr>
      </p:pic>
      <p:pic>
        <p:nvPicPr>
          <p:cNvPr id="25" name="Picture 24">
            <a:extLst>
              <a:ext uri="{FF2B5EF4-FFF2-40B4-BE49-F238E27FC236}">
                <a16:creationId xmlns:a16="http://schemas.microsoft.com/office/drawing/2014/main" id="{93D51001-24C1-49FB-89D2-DBB65590984B}"/>
              </a:ext>
            </a:extLst>
          </p:cNvPr>
          <p:cNvPicPr>
            <a:picLocks noChangeAspect="1"/>
          </p:cNvPicPr>
          <p:nvPr/>
        </p:nvPicPr>
        <p:blipFill>
          <a:blip r:embed="rId3"/>
          <a:stretch>
            <a:fillRect/>
          </a:stretch>
        </p:blipFill>
        <p:spPr>
          <a:xfrm>
            <a:off x="4666032" y="2447343"/>
            <a:ext cx="194804" cy="237565"/>
          </a:xfrm>
          <a:prstGeom prst="rect">
            <a:avLst/>
          </a:prstGeom>
        </p:spPr>
      </p:pic>
      <p:sp>
        <p:nvSpPr>
          <p:cNvPr id="26" name="TextBox 25">
            <a:extLst>
              <a:ext uri="{FF2B5EF4-FFF2-40B4-BE49-F238E27FC236}">
                <a16:creationId xmlns:a16="http://schemas.microsoft.com/office/drawing/2014/main" id="{A0B1362F-E5B1-4378-930A-42F0D443FAF5}"/>
              </a:ext>
            </a:extLst>
          </p:cNvPr>
          <p:cNvSpPr txBox="1"/>
          <p:nvPr/>
        </p:nvSpPr>
        <p:spPr>
          <a:xfrm>
            <a:off x="4387044" y="2032780"/>
            <a:ext cx="737702" cy="346249"/>
          </a:xfrm>
          <a:prstGeom prst="rect">
            <a:avLst/>
          </a:prstGeom>
          <a:noFill/>
        </p:spPr>
        <p:txBody>
          <a:bodyPr wrap="non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Trigger </a:t>
            </a:r>
          </a:p>
          <a:p>
            <a:pPr algn="ctr" defTabSz="685800">
              <a:buClrTx/>
              <a:defRPr/>
            </a:pPr>
            <a:r>
              <a:rPr lang="en-US" sz="825" b="1" kern="1200" dirty="0">
                <a:solidFill>
                  <a:srgbClr val="FFFFFF">
                    <a:lumMod val="50000"/>
                  </a:srgbClr>
                </a:solidFill>
                <a:latin typeface="Calibri" panose="020F0502020204030204"/>
                <a:ea typeface="+mn-ea"/>
                <a:cs typeface="+mn-cs"/>
              </a:rPr>
              <a:t>Quality Gate</a:t>
            </a:r>
          </a:p>
        </p:txBody>
      </p:sp>
      <p:pic>
        <p:nvPicPr>
          <p:cNvPr id="27" name="Picture 26">
            <a:extLst>
              <a:ext uri="{FF2B5EF4-FFF2-40B4-BE49-F238E27FC236}">
                <a16:creationId xmlns:a16="http://schemas.microsoft.com/office/drawing/2014/main" id="{38A56AF0-6F7F-4433-A12E-2777C060A523}"/>
              </a:ext>
            </a:extLst>
          </p:cNvPr>
          <p:cNvPicPr>
            <a:picLocks noChangeAspect="1"/>
          </p:cNvPicPr>
          <p:nvPr/>
        </p:nvPicPr>
        <p:blipFill>
          <a:blip r:embed="rId3"/>
          <a:stretch>
            <a:fillRect/>
          </a:stretch>
        </p:blipFill>
        <p:spPr>
          <a:xfrm>
            <a:off x="6572860" y="2447206"/>
            <a:ext cx="194804" cy="237565"/>
          </a:xfrm>
          <a:prstGeom prst="rect">
            <a:avLst/>
          </a:prstGeom>
        </p:spPr>
      </p:pic>
      <p:sp>
        <p:nvSpPr>
          <p:cNvPr id="28" name="TextBox 27">
            <a:extLst>
              <a:ext uri="{FF2B5EF4-FFF2-40B4-BE49-F238E27FC236}">
                <a16:creationId xmlns:a16="http://schemas.microsoft.com/office/drawing/2014/main" id="{C81BF957-5523-40EF-B5A7-B6042FCB097A}"/>
              </a:ext>
            </a:extLst>
          </p:cNvPr>
          <p:cNvSpPr txBox="1"/>
          <p:nvPr/>
        </p:nvSpPr>
        <p:spPr>
          <a:xfrm>
            <a:off x="6403075" y="2032780"/>
            <a:ext cx="570990" cy="346249"/>
          </a:xfrm>
          <a:prstGeom prst="rect">
            <a:avLst/>
          </a:prstGeom>
          <a:noFill/>
        </p:spPr>
        <p:txBody>
          <a:bodyPr wrap="non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Wait for </a:t>
            </a:r>
          </a:p>
          <a:p>
            <a:pPr algn="ctr" defTabSz="685800">
              <a:buClrTx/>
              <a:defRPr/>
            </a:pPr>
            <a:r>
              <a:rPr lang="en-US" sz="825" b="1" kern="1200" dirty="0">
                <a:solidFill>
                  <a:srgbClr val="FFFFFF">
                    <a:lumMod val="50000"/>
                  </a:srgbClr>
                </a:solidFill>
                <a:latin typeface="Calibri" panose="020F0502020204030204"/>
                <a:ea typeface="+mn-ea"/>
                <a:cs typeface="+mn-cs"/>
              </a:rPr>
              <a:t>Result</a:t>
            </a:r>
          </a:p>
        </p:txBody>
      </p:sp>
      <p:sp>
        <p:nvSpPr>
          <p:cNvPr id="29" name="TextBox 28">
            <a:extLst>
              <a:ext uri="{FF2B5EF4-FFF2-40B4-BE49-F238E27FC236}">
                <a16:creationId xmlns:a16="http://schemas.microsoft.com/office/drawing/2014/main" id="{C336322A-48B3-4183-A4F0-25D9DC28FDF4}"/>
              </a:ext>
            </a:extLst>
          </p:cNvPr>
          <p:cNvSpPr txBox="1"/>
          <p:nvPr/>
        </p:nvSpPr>
        <p:spPr>
          <a:xfrm>
            <a:off x="4320171" y="2910161"/>
            <a:ext cx="1346762" cy="23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685800">
              <a:buClrTx/>
              <a:defRPr/>
            </a:pPr>
            <a:r>
              <a:rPr lang="en-US" sz="900" kern="1200" dirty="0">
                <a:solidFill>
                  <a:srgbClr val="FFFFFF"/>
                </a:solidFill>
                <a:latin typeface="Calibri" panose="020F0502020204030204"/>
              </a:rPr>
              <a:t>SLI &amp; SLO</a:t>
            </a:r>
          </a:p>
        </p:txBody>
      </p:sp>
      <p:sp>
        <p:nvSpPr>
          <p:cNvPr id="30" name="TextBox 29">
            <a:extLst>
              <a:ext uri="{FF2B5EF4-FFF2-40B4-BE49-F238E27FC236}">
                <a16:creationId xmlns:a16="http://schemas.microsoft.com/office/drawing/2014/main" id="{766193D4-B6FF-4F46-B626-5DD517DE0AD8}"/>
              </a:ext>
            </a:extLst>
          </p:cNvPr>
          <p:cNvSpPr txBox="1"/>
          <p:nvPr/>
        </p:nvSpPr>
        <p:spPr>
          <a:xfrm>
            <a:off x="6618585" y="2800538"/>
            <a:ext cx="1585690" cy="2308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defTabSz="685800">
              <a:buClrTx/>
              <a:defRPr/>
            </a:pPr>
            <a:r>
              <a:rPr lang="en-US" sz="900" kern="1200" dirty="0">
                <a:solidFill>
                  <a:srgbClr val="0F1419"/>
                </a:solidFill>
                <a:latin typeface="Calibri" panose="020F0502020204030204"/>
              </a:rPr>
              <a:t>Result: </a:t>
            </a:r>
            <a:r>
              <a:rPr lang="en-US" sz="900" kern="1200" dirty="0">
                <a:solidFill>
                  <a:srgbClr val="0F1419"/>
                </a:solidFill>
                <a:highlight>
                  <a:srgbClr val="00FF00"/>
                </a:highlight>
                <a:latin typeface="Calibri" panose="020F0502020204030204"/>
              </a:rPr>
              <a:t>success</a:t>
            </a:r>
            <a:r>
              <a:rPr lang="en-US" sz="900" kern="1200" dirty="0">
                <a:solidFill>
                  <a:srgbClr val="0F1419"/>
                </a:solidFill>
                <a:latin typeface="Calibri" panose="020F0502020204030204"/>
              </a:rPr>
              <a:t>, Score: </a:t>
            </a:r>
            <a:r>
              <a:rPr lang="en-US" sz="900" kern="1200" dirty="0">
                <a:solidFill>
                  <a:srgbClr val="0F1419"/>
                </a:solidFill>
                <a:highlight>
                  <a:srgbClr val="00FF00"/>
                </a:highlight>
                <a:latin typeface="Calibri" panose="020F0502020204030204"/>
              </a:rPr>
              <a:t>85</a:t>
            </a:r>
            <a:r>
              <a:rPr lang="en-US" sz="900" kern="1200" dirty="0">
                <a:solidFill>
                  <a:srgbClr val="0F1419"/>
                </a:solidFill>
                <a:latin typeface="Calibri" panose="020F0502020204030204"/>
              </a:rPr>
              <a:t>/100</a:t>
            </a:r>
          </a:p>
        </p:txBody>
      </p:sp>
      <p:sp>
        <p:nvSpPr>
          <p:cNvPr id="31" name="TextBox 30">
            <a:extLst>
              <a:ext uri="{FF2B5EF4-FFF2-40B4-BE49-F238E27FC236}">
                <a16:creationId xmlns:a16="http://schemas.microsoft.com/office/drawing/2014/main" id="{492CA867-0B93-4C2C-A416-E0C3771468B1}"/>
              </a:ext>
            </a:extLst>
          </p:cNvPr>
          <p:cNvSpPr txBox="1"/>
          <p:nvPr/>
        </p:nvSpPr>
        <p:spPr>
          <a:xfrm>
            <a:off x="3434180" y="2032780"/>
            <a:ext cx="969405" cy="346249"/>
          </a:xfrm>
          <a:prstGeom prst="rect">
            <a:avLst/>
          </a:prstGeom>
          <a:noFill/>
        </p:spPr>
        <p:txBody>
          <a:bodyPr wrap="squar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Run Test In „Test“</a:t>
            </a:r>
          </a:p>
          <a:p>
            <a:pPr algn="ctr" defTabSz="685800">
              <a:buClrTx/>
              <a:defRPr/>
            </a:pPr>
            <a:r>
              <a:rPr lang="en-US" sz="825" b="1" kern="1200" dirty="0">
                <a:solidFill>
                  <a:srgbClr val="FFFFFF">
                    <a:lumMod val="50000"/>
                  </a:srgbClr>
                </a:solidFill>
                <a:latin typeface="Calibri" panose="020F0502020204030204"/>
                <a:ea typeface="+mn-ea"/>
                <a:cs typeface="+mn-cs"/>
              </a:rPr>
              <a:t>w Tagging</a:t>
            </a:r>
          </a:p>
        </p:txBody>
      </p:sp>
      <p:sp>
        <p:nvSpPr>
          <p:cNvPr id="32" name="TextBox 31">
            <a:extLst>
              <a:ext uri="{FF2B5EF4-FFF2-40B4-BE49-F238E27FC236}">
                <a16:creationId xmlns:a16="http://schemas.microsoft.com/office/drawing/2014/main" id="{0C26B37D-ABA3-4089-B24A-C7301FA201CA}"/>
              </a:ext>
            </a:extLst>
          </p:cNvPr>
          <p:cNvSpPr txBox="1"/>
          <p:nvPr/>
        </p:nvSpPr>
        <p:spPr>
          <a:xfrm>
            <a:off x="4320176" y="3124299"/>
            <a:ext cx="1345750" cy="6001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685800">
              <a:buClrTx/>
              <a:defRPr/>
            </a:pPr>
            <a:r>
              <a:rPr lang="en-US" sz="825" dirty="0" err="1">
                <a:solidFill>
                  <a:srgbClr val="0F1419"/>
                </a:solidFill>
                <a:latin typeface="Courier New" panose="02070309020205020404" pitchFamily="49" charset="0"/>
                <a:cs typeface="Courier New" panose="02070309020205020404" pitchFamily="49" charset="0"/>
              </a:rPr>
              <a:t>PodFailure</a:t>
            </a:r>
            <a:r>
              <a:rPr lang="en-US" sz="825" kern="1200" dirty="0">
                <a:solidFill>
                  <a:srgbClr val="0F1419"/>
                </a:solidFill>
                <a:latin typeface="Courier New" panose="02070309020205020404" pitchFamily="49" charset="0"/>
                <a:cs typeface="Courier New" panose="02070309020205020404" pitchFamily="49" charset="0"/>
              </a:rPr>
              <a:t> &lt; 1%</a:t>
            </a:r>
          </a:p>
          <a:p>
            <a:pPr defTabSz="685800">
              <a:buClrTx/>
              <a:defRPr/>
            </a:pPr>
            <a:r>
              <a:rPr lang="en-US" sz="825" kern="1200" dirty="0" err="1">
                <a:solidFill>
                  <a:srgbClr val="0F1419"/>
                </a:solidFill>
                <a:latin typeface="Courier New" panose="02070309020205020404" pitchFamily="49" charset="0"/>
                <a:cs typeface="Courier New" panose="02070309020205020404" pitchFamily="49" charset="0"/>
              </a:rPr>
              <a:t>NodePressure</a:t>
            </a:r>
            <a:r>
              <a:rPr lang="en-US" sz="825" kern="1200" dirty="0">
                <a:solidFill>
                  <a:srgbClr val="0F1419"/>
                </a:solidFill>
                <a:latin typeface="Courier New" panose="02070309020205020404" pitchFamily="49" charset="0"/>
                <a:cs typeface="Courier New" panose="02070309020205020404" pitchFamily="49" charset="0"/>
              </a:rPr>
              <a:t> &lt;= </a:t>
            </a:r>
            <a:r>
              <a:rPr lang="en-US" sz="825" dirty="0">
                <a:solidFill>
                  <a:srgbClr val="0F1419"/>
                </a:solidFill>
                <a:latin typeface="Courier New" panose="02070309020205020404" pitchFamily="49" charset="0"/>
                <a:cs typeface="Courier New" panose="02070309020205020404" pitchFamily="49" charset="0"/>
              </a:rPr>
              <a:t>1%</a:t>
            </a:r>
            <a:endParaRPr lang="en-US" sz="825" kern="1200" dirty="0">
              <a:solidFill>
                <a:srgbClr val="0F1419"/>
              </a:solidFill>
              <a:latin typeface="Courier New" panose="02070309020205020404" pitchFamily="49" charset="0"/>
              <a:cs typeface="Courier New" panose="02070309020205020404" pitchFamily="49" charset="0"/>
            </a:endParaRPr>
          </a:p>
          <a:p>
            <a:pPr defTabSz="685800">
              <a:buClrTx/>
              <a:defRPr/>
            </a:pPr>
            <a:r>
              <a:rPr lang="en-US" sz="825" kern="1200" dirty="0" err="1">
                <a:solidFill>
                  <a:srgbClr val="0F1419"/>
                </a:solidFill>
                <a:latin typeface="Courier New" panose="02070309020205020404" pitchFamily="49" charset="0"/>
                <a:cs typeface="Courier New" panose="02070309020205020404" pitchFamily="49" charset="0"/>
              </a:rPr>
              <a:t>cpu</a:t>
            </a:r>
            <a:r>
              <a:rPr lang="en-US" sz="825" kern="1200" dirty="0">
                <a:solidFill>
                  <a:srgbClr val="0F1419"/>
                </a:solidFill>
                <a:latin typeface="Courier New" panose="02070309020205020404" pitchFamily="49" charset="0"/>
                <a:cs typeface="Courier New" panose="02070309020205020404" pitchFamily="49" charset="0"/>
              </a:rPr>
              <a:t>(max)&lt;  80%</a:t>
            </a:r>
          </a:p>
          <a:p>
            <a:pPr defTabSz="685800">
              <a:buClrTx/>
              <a:defRPr/>
            </a:pPr>
            <a:r>
              <a:rPr lang="en-US" sz="825" kern="1200" dirty="0">
                <a:solidFill>
                  <a:srgbClr val="0F1419"/>
                </a:solidFill>
                <a:latin typeface="Courier New" panose="02070309020205020404" pitchFamily="49" charset="0"/>
                <a:cs typeface="Courier New" panose="02070309020205020404" pitchFamily="49" charset="0"/>
              </a:rPr>
              <a:t>...</a:t>
            </a:r>
          </a:p>
        </p:txBody>
      </p:sp>
      <p:pic>
        <p:nvPicPr>
          <p:cNvPr id="33" name="Picture 32">
            <a:extLst>
              <a:ext uri="{FF2B5EF4-FFF2-40B4-BE49-F238E27FC236}">
                <a16:creationId xmlns:a16="http://schemas.microsoft.com/office/drawing/2014/main" id="{4869DB9E-55BA-47B7-8A96-B1B3AE3B9EF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44066" y="2878756"/>
            <a:ext cx="1818860" cy="1149770"/>
          </a:xfrm>
          <a:prstGeom prst="rect">
            <a:avLst/>
          </a:prstGeom>
        </p:spPr>
      </p:pic>
      <p:pic>
        <p:nvPicPr>
          <p:cNvPr id="34" name="Picture 33">
            <a:extLst>
              <a:ext uri="{FF2B5EF4-FFF2-40B4-BE49-F238E27FC236}">
                <a16:creationId xmlns:a16="http://schemas.microsoft.com/office/drawing/2014/main" id="{2461D54F-675B-4C01-855C-34EAF869AEBC}"/>
              </a:ext>
            </a:extLst>
          </p:cNvPr>
          <p:cNvPicPr>
            <a:picLocks noChangeAspect="1"/>
          </p:cNvPicPr>
          <p:nvPr/>
        </p:nvPicPr>
        <p:blipFill>
          <a:blip r:embed="rId6"/>
          <a:stretch>
            <a:fillRect/>
          </a:stretch>
        </p:blipFill>
        <p:spPr>
          <a:xfrm>
            <a:off x="3712678" y="4288314"/>
            <a:ext cx="3238764" cy="680025"/>
          </a:xfrm>
          <a:prstGeom prst="rect">
            <a:avLst/>
          </a:prstGeom>
        </p:spPr>
      </p:pic>
      <p:cxnSp>
        <p:nvCxnSpPr>
          <p:cNvPr id="35" name="Straight Arrow Connector 34">
            <a:extLst>
              <a:ext uri="{FF2B5EF4-FFF2-40B4-BE49-F238E27FC236}">
                <a16:creationId xmlns:a16="http://schemas.microsoft.com/office/drawing/2014/main" id="{398E352F-F1EE-45DA-9D22-1AAFDBC7177C}"/>
              </a:ext>
            </a:extLst>
          </p:cNvPr>
          <p:cNvCxnSpPr>
            <a:cxnSpLocks/>
          </p:cNvCxnSpPr>
          <p:nvPr/>
        </p:nvCxnSpPr>
        <p:spPr>
          <a:xfrm>
            <a:off x="3899570" y="2757990"/>
            <a:ext cx="0" cy="1467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9F1C790-74A4-4202-9104-CBC370064D67}"/>
              </a:ext>
            </a:extLst>
          </p:cNvPr>
          <p:cNvSpPr/>
          <p:nvPr/>
        </p:nvSpPr>
        <p:spPr>
          <a:xfrm>
            <a:off x="3712678" y="2878511"/>
            <a:ext cx="194804" cy="1223412"/>
          </a:xfrm>
          <a:prstGeom prst="rect">
            <a:avLst/>
          </a:prstGeom>
        </p:spPr>
        <p:txBody>
          <a:bodyPr wrap="square">
            <a:spAutoFit/>
          </a:bodyPr>
          <a:lstStyle/>
          <a:p>
            <a:pPr algn="ctr" defTabSz="685800">
              <a:buClrTx/>
              <a:defRPr/>
            </a:pPr>
            <a:r>
              <a:rPr lang="en-US" sz="1050" b="1" kern="1200" dirty="0">
                <a:solidFill>
                  <a:srgbClr val="FFFFFF">
                    <a:lumMod val="50000"/>
                  </a:srgbClr>
                </a:solidFill>
                <a:latin typeface="Calibri" panose="020F0502020204030204"/>
                <a:ea typeface="+mn-ea"/>
                <a:cs typeface="+mn-cs"/>
              </a:rPr>
              <a:t>Tagging</a:t>
            </a:r>
            <a:endParaRPr lang="en-US" sz="1050" kern="1200" dirty="0">
              <a:solidFill>
                <a:srgbClr val="0F1419"/>
              </a:solidFill>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718E0D11-C035-4D52-A545-6D7B73064CF6}"/>
              </a:ext>
            </a:extLst>
          </p:cNvPr>
          <p:cNvCxnSpPr>
            <a:cxnSpLocks/>
          </p:cNvCxnSpPr>
          <p:nvPr/>
        </p:nvCxnSpPr>
        <p:spPr>
          <a:xfrm>
            <a:off x="5677030" y="3389852"/>
            <a:ext cx="7237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C4A2710-FCB7-41C8-B6A1-84E56575017B}"/>
              </a:ext>
            </a:extLst>
          </p:cNvPr>
          <p:cNvSpPr/>
          <p:nvPr/>
        </p:nvSpPr>
        <p:spPr>
          <a:xfrm>
            <a:off x="4171697" y="4041769"/>
            <a:ext cx="1919115" cy="253916"/>
          </a:xfrm>
          <a:prstGeom prst="rect">
            <a:avLst/>
          </a:prstGeom>
        </p:spPr>
        <p:txBody>
          <a:bodyPr wrap="none">
            <a:spAutoFit/>
          </a:bodyPr>
          <a:lstStyle/>
          <a:p>
            <a:pPr defTabSz="685800">
              <a:buClrTx/>
              <a:defRPr/>
            </a:pPr>
            <a:r>
              <a:rPr lang="en-US" sz="1050" b="1" kern="1200" dirty="0">
                <a:solidFill>
                  <a:srgbClr val="FFFFFF">
                    <a:lumMod val="50000"/>
                  </a:srgbClr>
                </a:solidFill>
                <a:latin typeface="Calibri" panose="020F0502020204030204"/>
                <a:ea typeface="+mn-ea"/>
                <a:cs typeface="+mn-cs"/>
              </a:rPr>
              <a:t>Pull SLIs for Testing time frame</a:t>
            </a:r>
            <a:endParaRPr lang="en-US" sz="1050" kern="1200" dirty="0">
              <a:solidFill>
                <a:srgbClr val="0F1419"/>
              </a:solidFill>
              <a:latin typeface="Calibri" panose="020F0502020204030204"/>
              <a:ea typeface="+mn-ea"/>
              <a:cs typeface="+mn-cs"/>
            </a:endParaRPr>
          </a:p>
        </p:txBody>
      </p:sp>
      <p:sp>
        <p:nvSpPr>
          <p:cNvPr id="39" name="Rectangle 38">
            <a:extLst>
              <a:ext uri="{FF2B5EF4-FFF2-40B4-BE49-F238E27FC236}">
                <a16:creationId xmlns:a16="http://schemas.microsoft.com/office/drawing/2014/main" id="{B0E882FA-8D04-47FC-B491-C7492F5A1DE2}"/>
              </a:ext>
            </a:extLst>
          </p:cNvPr>
          <p:cNvSpPr/>
          <p:nvPr/>
        </p:nvSpPr>
        <p:spPr>
          <a:xfrm>
            <a:off x="5684307" y="3201742"/>
            <a:ext cx="649538" cy="415498"/>
          </a:xfrm>
          <a:prstGeom prst="rect">
            <a:avLst/>
          </a:prstGeom>
        </p:spPr>
        <p:txBody>
          <a:bodyPr wrap="none">
            <a:spAutoFit/>
          </a:bodyPr>
          <a:lstStyle/>
          <a:p>
            <a:pPr algn="ctr" defTabSz="685800">
              <a:buClrTx/>
              <a:defRPr/>
            </a:pPr>
            <a:r>
              <a:rPr lang="en-US" sz="1050" b="1" kern="1200" dirty="0">
                <a:solidFill>
                  <a:srgbClr val="FFFFFF">
                    <a:lumMod val="50000"/>
                  </a:srgbClr>
                </a:solidFill>
                <a:latin typeface="Calibri" panose="020F0502020204030204"/>
                <a:ea typeface="+mn-ea"/>
                <a:cs typeface="+mn-cs"/>
              </a:rPr>
              <a:t>Validate</a:t>
            </a:r>
          </a:p>
          <a:p>
            <a:pPr algn="ctr" defTabSz="685800">
              <a:buClrTx/>
              <a:defRPr/>
            </a:pPr>
            <a:r>
              <a:rPr lang="en-US" sz="1050" b="1" kern="1200" dirty="0">
                <a:solidFill>
                  <a:srgbClr val="FFFFFF">
                    <a:lumMod val="50000"/>
                  </a:srgbClr>
                </a:solidFill>
                <a:latin typeface="Calibri" panose="020F0502020204030204"/>
                <a:ea typeface="+mn-ea"/>
                <a:cs typeface="+mn-cs"/>
              </a:rPr>
              <a:t>SLOs</a:t>
            </a:r>
            <a:endParaRPr lang="en-US" sz="1050" kern="1200" dirty="0">
              <a:solidFill>
                <a:srgbClr val="0F1419"/>
              </a:solidFill>
              <a:latin typeface="Calibri" panose="020F0502020204030204"/>
              <a:ea typeface="+mn-ea"/>
              <a:cs typeface="+mn-cs"/>
            </a:endParaRPr>
          </a:p>
        </p:txBody>
      </p:sp>
      <p:pic>
        <p:nvPicPr>
          <p:cNvPr id="40" name="Picture 39">
            <a:extLst>
              <a:ext uri="{FF2B5EF4-FFF2-40B4-BE49-F238E27FC236}">
                <a16:creationId xmlns:a16="http://schemas.microsoft.com/office/drawing/2014/main" id="{76FBD57C-665F-4C70-A134-945861F06542}"/>
              </a:ext>
            </a:extLst>
          </p:cNvPr>
          <p:cNvPicPr>
            <a:picLocks noChangeAspect="1"/>
          </p:cNvPicPr>
          <p:nvPr/>
        </p:nvPicPr>
        <p:blipFill>
          <a:blip r:embed="rId3"/>
          <a:stretch>
            <a:fillRect/>
          </a:stretch>
        </p:blipFill>
        <p:spPr>
          <a:xfrm>
            <a:off x="2068411" y="2435819"/>
            <a:ext cx="194804" cy="237565"/>
          </a:xfrm>
          <a:prstGeom prst="rect">
            <a:avLst/>
          </a:prstGeom>
        </p:spPr>
      </p:pic>
      <p:pic>
        <p:nvPicPr>
          <p:cNvPr id="41" name="Picture 40">
            <a:extLst>
              <a:ext uri="{FF2B5EF4-FFF2-40B4-BE49-F238E27FC236}">
                <a16:creationId xmlns:a16="http://schemas.microsoft.com/office/drawing/2014/main" id="{2D441033-96E7-44F5-9184-ABA1A387FFD6}"/>
              </a:ext>
            </a:extLst>
          </p:cNvPr>
          <p:cNvPicPr>
            <a:picLocks noChangeAspect="1"/>
          </p:cNvPicPr>
          <p:nvPr/>
        </p:nvPicPr>
        <p:blipFill>
          <a:blip r:embed="rId3"/>
          <a:stretch>
            <a:fillRect/>
          </a:stretch>
        </p:blipFill>
        <p:spPr>
          <a:xfrm>
            <a:off x="2946793" y="2433243"/>
            <a:ext cx="194804" cy="237565"/>
          </a:xfrm>
          <a:prstGeom prst="rect">
            <a:avLst/>
          </a:prstGeom>
        </p:spPr>
      </p:pic>
      <p:sp>
        <p:nvSpPr>
          <p:cNvPr id="42" name="TextBox 41">
            <a:extLst>
              <a:ext uri="{FF2B5EF4-FFF2-40B4-BE49-F238E27FC236}">
                <a16:creationId xmlns:a16="http://schemas.microsoft.com/office/drawing/2014/main" id="{151E5A61-C5C1-4CED-9C5D-6F2B78331412}"/>
              </a:ext>
            </a:extLst>
          </p:cNvPr>
          <p:cNvSpPr txBox="1"/>
          <p:nvPr/>
        </p:nvSpPr>
        <p:spPr>
          <a:xfrm>
            <a:off x="1966280" y="2072791"/>
            <a:ext cx="407484" cy="219291"/>
          </a:xfrm>
          <a:prstGeom prst="rect">
            <a:avLst/>
          </a:prstGeom>
          <a:noFill/>
        </p:spPr>
        <p:txBody>
          <a:bodyPr wrap="non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Build</a:t>
            </a:r>
          </a:p>
        </p:txBody>
      </p:sp>
      <p:sp>
        <p:nvSpPr>
          <p:cNvPr id="43" name="TextBox 42">
            <a:extLst>
              <a:ext uri="{FF2B5EF4-FFF2-40B4-BE49-F238E27FC236}">
                <a16:creationId xmlns:a16="http://schemas.microsoft.com/office/drawing/2014/main" id="{8AE16F91-BEA2-4AA3-9501-653F0ABB6A83}"/>
              </a:ext>
            </a:extLst>
          </p:cNvPr>
          <p:cNvSpPr txBox="1"/>
          <p:nvPr/>
        </p:nvSpPr>
        <p:spPr>
          <a:xfrm>
            <a:off x="2746187" y="2032780"/>
            <a:ext cx="609462" cy="346249"/>
          </a:xfrm>
          <a:prstGeom prst="rect">
            <a:avLst/>
          </a:prstGeom>
          <a:noFill/>
        </p:spPr>
        <p:txBody>
          <a:bodyPr wrap="non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Deploy to</a:t>
            </a:r>
          </a:p>
          <a:p>
            <a:pPr algn="ctr" defTabSz="685800">
              <a:buClrTx/>
              <a:defRPr/>
            </a:pPr>
            <a:r>
              <a:rPr lang="en-US" sz="825" b="1" kern="1200" dirty="0">
                <a:solidFill>
                  <a:srgbClr val="FFFFFF">
                    <a:lumMod val="50000"/>
                  </a:srgbClr>
                </a:solidFill>
                <a:latin typeface="Calibri" panose="020F0502020204030204"/>
                <a:ea typeface="+mn-ea"/>
                <a:cs typeface="+mn-cs"/>
              </a:rPr>
              <a:t>„Test“</a:t>
            </a:r>
          </a:p>
        </p:txBody>
      </p:sp>
      <p:sp>
        <p:nvSpPr>
          <p:cNvPr id="44" name="Rectangle 35">
            <a:extLst>
              <a:ext uri="{FF2B5EF4-FFF2-40B4-BE49-F238E27FC236}">
                <a16:creationId xmlns:a16="http://schemas.microsoft.com/office/drawing/2014/main" id="{58799D79-CDE7-492D-831A-02A4BEC3ADE1}"/>
              </a:ext>
            </a:extLst>
          </p:cNvPr>
          <p:cNvSpPr/>
          <p:nvPr/>
        </p:nvSpPr>
        <p:spPr>
          <a:xfrm>
            <a:off x="1839062" y="2014522"/>
            <a:ext cx="1973825" cy="754439"/>
          </a:xfrm>
          <a:custGeom>
            <a:avLst/>
            <a:gdLst>
              <a:gd name="connsiteX0" fmla="*/ 0 w 2631767"/>
              <a:gd name="connsiteY0" fmla="*/ 0 h 497397"/>
              <a:gd name="connsiteX1" fmla="*/ 2631767 w 2631767"/>
              <a:gd name="connsiteY1" fmla="*/ 0 h 497397"/>
              <a:gd name="connsiteX2" fmla="*/ 2631767 w 2631767"/>
              <a:gd name="connsiteY2" fmla="*/ 497397 h 497397"/>
              <a:gd name="connsiteX3" fmla="*/ 0 w 2631767"/>
              <a:gd name="connsiteY3" fmla="*/ 497397 h 497397"/>
              <a:gd name="connsiteX4" fmla="*/ 0 w 2631767"/>
              <a:gd name="connsiteY4" fmla="*/ 0 h 497397"/>
              <a:gd name="connsiteX0" fmla="*/ 0 w 2631767"/>
              <a:gd name="connsiteY0" fmla="*/ 537097 h 1034494"/>
              <a:gd name="connsiteX1" fmla="*/ 1647826 w 2631767"/>
              <a:gd name="connsiteY1" fmla="*/ 0 h 1034494"/>
              <a:gd name="connsiteX2" fmla="*/ 2631767 w 2631767"/>
              <a:gd name="connsiteY2" fmla="*/ 537097 h 1034494"/>
              <a:gd name="connsiteX3" fmla="*/ 2631767 w 2631767"/>
              <a:gd name="connsiteY3" fmla="*/ 1034494 h 1034494"/>
              <a:gd name="connsiteX4" fmla="*/ 0 w 2631767"/>
              <a:gd name="connsiteY4" fmla="*/ 1034494 h 1034494"/>
              <a:gd name="connsiteX5" fmla="*/ 0 w 2631767"/>
              <a:gd name="connsiteY5" fmla="*/ 537097 h 1034494"/>
              <a:gd name="connsiteX0" fmla="*/ 0 w 2631767"/>
              <a:gd name="connsiteY0" fmla="*/ 41797 h 1034494"/>
              <a:gd name="connsiteX1" fmla="*/ 1647826 w 2631767"/>
              <a:gd name="connsiteY1" fmla="*/ 0 h 1034494"/>
              <a:gd name="connsiteX2" fmla="*/ 2631767 w 2631767"/>
              <a:gd name="connsiteY2" fmla="*/ 537097 h 1034494"/>
              <a:gd name="connsiteX3" fmla="*/ 2631767 w 2631767"/>
              <a:gd name="connsiteY3" fmla="*/ 1034494 h 1034494"/>
              <a:gd name="connsiteX4" fmla="*/ 0 w 2631767"/>
              <a:gd name="connsiteY4" fmla="*/ 1034494 h 1034494"/>
              <a:gd name="connsiteX5" fmla="*/ 0 w 2631767"/>
              <a:gd name="connsiteY5" fmla="*/ 41797 h 1034494"/>
              <a:gd name="connsiteX0" fmla="*/ 0 w 2631767"/>
              <a:gd name="connsiteY0" fmla="*/ 13222 h 1005919"/>
              <a:gd name="connsiteX1" fmla="*/ 1876426 w 2631767"/>
              <a:gd name="connsiteY1" fmla="*/ 0 h 1005919"/>
              <a:gd name="connsiteX2" fmla="*/ 2631767 w 2631767"/>
              <a:gd name="connsiteY2" fmla="*/ 508522 h 1005919"/>
              <a:gd name="connsiteX3" fmla="*/ 2631767 w 2631767"/>
              <a:gd name="connsiteY3" fmla="*/ 1005919 h 1005919"/>
              <a:gd name="connsiteX4" fmla="*/ 0 w 2631767"/>
              <a:gd name="connsiteY4" fmla="*/ 1005919 h 1005919"/>
              <a:gd name="connsiteX5" fmla="*/ 0 w 2631767"/>
              <a:gd name="connsiteY5" fmla="*/ 13222 h 1005919"/>
              <a:gd name="connsiteX0" fmla="*/ 0 w 2631767"/>
              <a:gd name="connsiteY0" fmla="*/ 13222 h 1005919"/>
              <a:gd name="connsiteX1" fmla="*/ 1876426 w 2631767"/>
              <a:gd name="connsiteY1" fmla="*/ 0 h 1005919"/>
              <a:gd name="connsiteX2" fmla="*/ 2162176 w 2631767"/>
              <a:gd name="connsiteY2" fmla="*/ 495300 h 1005919"/>
              <a:gd name="connsiteX3" fmla="*/ 2631767 w 2631767"/>
              <a:gd name="connsiteY3" fmla="*/ 508522 h 1005919"/>
              <a:gd name="connsiteX4" fmla="*/ 2631767 w 2631767"/>
              <a:gd name="connsiteY4" fmla="*/ 1005919 h 1005919"/>
              <a:gd name="connsiteX5" fmla="*/ 0 w 2631767"/>
              <a:gd name="connsiteY5" fmla="*/ 1005919 h 1005919"/>
              <a:gd name="connsiteX6" fmla="*/ 0 w 2631767"/>
              <a:gd name="connsiteY6" fmla="*/ 13222 h 100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1767" h="1005919">
                <a:moveTo>
                  <a:pt x="0" y="13222"/>
                </a:moveTo>
                <a:lnTo>
                  <a:pt x="1876426" y="0"/>
                </a:lnTo>
                <a:cubicBezTo>
                  <a:pt x="1997076" y="82550"/>
                  <a:pt x="2041526" y="412750"/>
                  <a:pt x="2162176" y="495300"/>
                </a:cubicBezTo>
                <a:lnTo>
                  <a:pt x="2631767" y="508522"/>
                </a:lnTo>
                <a:lnTo>
                  <a:pt x="2631767" y="1005919"/>
                </a:lnTo>
                <a:lnTo>
                  <a:pt x="0" y="1005919"/>
                </a:lnTo>
                <a:lnTo>
                  <a:pt x="0" y="13222"/>
                </a:lnTo>
                <a:close/>
              </a:path>
            </a:pathLst>
          </a:custGeom>
          <a:solidFill>
            <a:schemeClr val="lt1">
              <a:alpha val="77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en-US" sz="1350" kern="1200" dirty="0">
              <a:solidFill>
                <a:srgbClr val="0F1419"/>
              </a:solidFill>
              <a:latin typeface="Calibri" panose="020F0502020204030204"/>
            </a:endParaRPr>
          </a:p>
        </p:txBody>
      </p:sp>
      <p:cxnSp>
        <p:nvCxnSpPr>
          <p:cNvPr id="45" name="Straight Connector 44">
            <a:extLst>
              <a:ext uri="{FF2B5EF4-FFF2-40B4-BE49-F238E27FC236}">
                <a16:creationId xmlns:a16="http://schemas.microsoft.com/office/drawing/2014/main" id="{33FBBE53-BD5B-43A9-95B1-3482104B2163}"/>
              </a:ext>
            </a:extLst>
          </p:cNvPr>
          <p:cNvCxnSpPr>
            <a:cxnSpLocks/>
            <a:stCxn id="27" idx="3"/>
          </p:cNvCxnSpPr>
          <p:nvPr/>
        </p:nvCxnSpPr>
        <p:spPr>
          <a:xfrm>
            <a:off x="6767663" y="2565989"/>
            <a:ext cx="546365" cy="0"/>
          </a:xfrm>
          <a:prstGeom prst="line">
            <a:avLst/>
          </a:prstGeom>
          <a:ln w="41275">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pic>
        <p:nvPicPr>
          <p:cNvPr id="46" name="Picture 45">
            <a:extLst>
              <a:ext uri="{FF2B5EF4-FFF2-40B4-BE49-F238E27FC236}">
                <a16:creationId xmlns:a16="http://schemas.microsoft.com/office/drawing/2014/main" id="{65A80F7D-23D0-4C35-ADA8-CEF6DA273E59}"/>
              </a:ext>
            </a:extLst>
          </p:cNvPr>
          <p:cNvPicPr>
            <a:picLocks noChangeAspect="1"/>
          </p:cNvPicPr>
          <p:nvPr/>
        </p:nvPicPr>
        <p:blipFill>
          <a:blip r:embed="rId3"/>
          <a:stretch>
            <a:fillRect/>
          </a:stretch>
        </p:blipFill>
        <p:spPr>
          <a:xfrm>
            <a:off x="7207300" y="2449257"/>
            <a:ext cx="194804" cy="237565"/>
          </a:xfrm>
          <a:prstGeom prst="rect">
            <a:avLst/>
          </a:prstGeom>
        </p:spPr>
      </p:pic>
      <p:sp>
        <p:nvSpPr>
          <p:cNvPr id="47" name="TextBox 46">
            <a:extLst>
              <a:ext uri="{FF2B5EF4-FFF2-40B4-BE49-F238E27FC236}">
                <a16:creationId xmlns:a16="http://schemas.microsoft.com/office/drawing/2014/main" id="{1CAACBD3-F416-45E0-8363-B9B672A10C72}"/>
              </a:ext>
            </a:extLst>
          </p:cNvPr>
          <p:cNvSpPr txBox="1"/>
          <p:nvPr/>
        </p:nvSpPr>
        <p:spPr>
          <a:xfrm>
            <a:off x="7038886" y="2032780"/>
            <a:ext cx="669901" cy="473206"/>
          </a:xfrm>
          <a:prstGeom prst="rect">
            <a:avLst/>
          </a:prstGeom>
          <a:noFill/>
        </p:spPr>
        <p:txBody>
          <a:bodyPr wrap="square" rtlCol="0">
            <a:spAutoFit/>
          </a:bodyPr>
          <a:lstStyle/>
          <a:p>
            <a:pPr algn="ctr" defTabSz="685800">
              <a:buClrTx/>
              <a:defRPr/>
            </a:pPr>
            <a:r>
              <a:rPr lang="en-US" sz="825" b="1" kern="1200" dirty="0">
                <a:solidFill>
                  <a:srgbClr val="FFFFFF">
                    <a:lumMod val="50000"/>
                  </a:srgbClr>
                </a:solidFill>
                <a:latin typeface="Calibri" panose="020F0502020204030204"/>
                <a:ea typeface="+mn-ea"/>
                <a:cs typeface="+mn-cs"/>
              </a:rPr>
              <a:t>Promote to „Staging“</a:t>
            </a:r>
          </a:p>
        </p:txBody>
      </p:sp>
      <p:sp>
        <p:nvSpPr>
          <p:cNvPr id="48" name="Rectangle 35">
            <a:extLst>
              <a:ext uri="{FF2B5EF4-FFF2-40B4-BE49-F238E27FC236}">
                <a16:creationId xmlns:a16="http://schemas.microsoft.com/office/drawing/2014/main" id="{86F4540D-930D-40B0-AB10-B4D558D34583}"/>
              </a:ext>
            </a:extLst>
          </p:cNvPr>
          <p:cNvSpPr/>
          <p:nvPr/>
        </p:nvSpPr>
        <p:spPr>
          <a:xfrm>
            <a:off x="6748638" y="2033687"/>
            <a:ext cx="1094321" cy="758810"/>
          </a:xfrm>
          <a:custGeom>
            <a:avLst/>
            <a:gdLst>
              <a:gd name="connsiteX0" fmla="*/ 0 w 2631767"/>
              <a:gd name="connsiteY0" fmla="*/ 0 h 497397"/>
              <a:gd name="connsiteX1" fmla="*/ 2631767 w 2631767"/>
              <a:gd name="connsiteY1" fmla="*/ 0 h 497397"/>
              <a:gd name="connsiteX2" fmla="*/ 2631767 w 2631767"/>
              <a:gd name="connsiteY2" fmla="*/ 497397 h 497397"/>
              <a:gd name="connsiteX3" fmla="*/ 0 w 2631767"/>
              <a:gd name="connsiteY3" fmla="*/ 497397 h 497397"/>
              <a:gd name="connsiteX4" fmla="*/ 0 w 2631767"/>
              <a:gd name="connsiteY4" fmla="*/ 0 h 497397"/>
              <a:gd name="connsiteX0" fmla="*/ 0 w 2631767"/>
              <a:gd name="connsiteY0" fmla="*/ 537097 h 1034494"/>
              <a:gd name="connsiteX1" fmla="*/ 1647826 w 2631767"/>
              <a:gd name="connsiteY1" fmla="*/ 0 h 1034494"/>
              <a:gd name="connsiteX2" fmla="*/ 2631767 w 2631767"/>
              <a:gd name="connsiteY2" fmla="*/ 537097 h 1034494"/>
              <a:gd name="connsiteX3" fmla="*/ 2631767 w 2631767"/>
              <a:gd name="connsiteY3" fmla="*/ 1034494 h 1034494"/>
              <a:gd name="connsiteX4" fmla="*/ 0 w 2631767"/>
              <a:gd name="connsiteY4" fmla="*/ 1034494 h 1034494"/>
              <a:gd name="connsiteX5" fmla="*/ 0 w 2631767"/>
              <a:gd name="connsiteY5" fmla="*/ 537097 h 1034494"/>
              <a:gd name="connsiteX0" fmla="*/ 0 w 2631767"/>
              <a:gd name="connsiteY0" fmla="*/ 41797 h 1034494"/>
              <a:gd name="connsiteX1" fmla="*/ 1647826 w 2631767"/>
              <a:gd name="connsiteY1" fmla="*/ 0 h 1034494"/>
              <a:gd name="connsiteX2" fmla="*/ 2631767 w 2631767"/>
              <a:gd name="connsiteY2" fmla="*/ 537097 h 1034494"/>
              <a:gd name="connsiteX3" fmla="*/ 2631767 w 2631767"/>
              <a:gd name="connsiteY3" fmla="*/ 1034494 h 1034494"/>
              <a:gd name="connsiteX4" fmla="*/ 0 w 2631767"/>
              <a:gd name="connsiteY4" fmla="*/ 1034494 h 1034494"/>
              <a:gd name="connsiteX5" fmla="*/ 0 w 2631767"/>
              <a:gd name="connsiteY5" fmla="*/ 41797 h 1034494"/>
              <a:gd name="connsiteX0" fmla="*/ 0 w 2631767"/>
              <a:gd name="connsiteY0" fmla="*/ 13222 h 1005919"/>
              <a:gd name="connsiteX1" fmla="*/ 1876426 w 2631767"/>
              <a:gd name="connsiteY1" fmla="*/ 0 h 1005919"/>
              <a:gd name="connsiteX2" fmla="*/ 2631767 w 2631767"/>
              <a:gd name="connsiteY2" fmla="*/ 508522 h 1005919"/>
              <a:gd name="connsiteX3" fmla="*/ 2631767 w 2631767"/>
              <a:gd name="connsiteY3" fmla="*/ 1005919 h 1005919"/>
              <a:gd name="connsiteX4" fmla="*/ 0 w 2631767"/>
              <a:gd name="connsiteY4" fmla="*/ 1005919 h 1005919"/>
              <a:gd name="connsiteX5" fmla="*/ 0 w 2631767"/>
              <a:gd name="connsiteY5" fmla="*/ 13222 h 1005919"/>
              <a:gd name="connsiteX0" fmla="*/ 0 w 2631767"/>
              <a:gd name="connsiteY0" fmla="*/ 13222 h 1005919"/>
              <a:gd name="connsiteX1" fmla="*/ 1876426 w 2631767"/>
              <a:gd name="connsiteY1" fmla="*/ 0 h 1005919"/>
              <a:gd name="connsiteX2" fmla="*/ 2162176 w 2631767"/>
              <a:gd name="connsiteY2" fmla="*/ 495300 h 1005919"/>
              <a:gd name="connsiteX3" fmla="*/ 2631767 w 2631767"/>
              <a:gd name="connsiteY3" fmla="*/ 508522 h 1005919"/>
              <a:gd name="connsiteX4" fmla="*/ 2631767 w 2631767"/>
              <a:gd name="connsiteY4" fmla="*/ 1005919 h 1005919"/>
              <a:gd name="connsiteX5" fmla="*/ 0 w 2631767"/>
              <a:gd name="connsiteY5" fmla="*/ 1005919 h 1005919"/>
              <a:gd name="connsiteX6" fmla="*/ 0 w 2631767"/>
              <a:gd name="connsiteY6" fmla="*/ 13222 h 1005919"/>
              <a:gd name="connsiteX0" fmla="*/ 0 w 2676526"/>
              <a:gd name="connsiteY0" fmla="*/ 13222 h 1005919"/>
              <a:gd name="connsiteX1" fmla="*/ 1876426 w 2676526"/>
              <a:gd name="connsiteY1" fmla="*/ 0 h 1005919"/>
              <a:gd name="connsiteX2" fmla="*/ 2676526 w 2676526"/>
              <a:gd name="connsiteY2" fmla="*/ 66675 h 1005919"/>
              <a:gd name="connsiteX3" fmla="*/ 2631767 w 2676526"/>
              <a:gd name="connsiteY3" fmla="*/ 508522 h 1005919"/>
              <a:gd name="connsiteX4" fmla="*/ 2631767 w 2676526"/>
              <a:gd name="connsiteY4" fmla="*/ 1005919 h 1005919"/>
              <a:gd name="connsiteX5" fmla="*/ 0 w 2676526"/>
              <a:gd name="connsiteY5" fmla="*/ 1005919 h 1005919"/>
              <a:gd name="connsiteX6" fmla="*/ 0 w 2676526"/>
              <a:gd name="connsiteY6" fmla="*/ 13222 h 1005919"/>
              <a:gd name="connsiteX0" fmla="*/ 400050 w 2676526"/>
              <a:gd name="connsiteY0" fmla="*/ 0 h 1011747"/>
              <a:gd name="connsiteX1" fmla="*/ 1876426 w 2676526"/>
              <a:gd name="connsiteY1" fmla="*/ 5828 h 1011747"/>
              <a:gd name="connsiteX2" fmla="*/ 2676526 w 2676526"/>
              <a:gd name="connsiteY2" fmla="*/ 72503 h 1011747"/>
              <a:gd name="connsiteX3" fmla="*/ 2631767 w 2676526"/>
              <a:gd name="connsiteY3" fmla="*/ 514350 h 1011747"/>
              <a:gd name="connsiteX4" fmla="*/ 2631767 w 2676526"/>
              <a:gd name="connsiteY4" fmla="*/ 1011747 h 1011747"/>
              <a:gd name="connsiteX5" fmla="*/ 0 w 2676526"/>
              <a:gd name="connsiteY5" fmla="*/ 1011747 h 1011747"/>
              <a:gd name="connsiteX6" fmla="*/ 400050 w 2676526"/>
              <a:gd name="connsiteY6" fmla="*/ 0 h 1011747"/>
              <a:gd name="connsiteX0" fmla="*/ 400050 w 2676526"/>
              <a:gd name="connsiteY0" fmla="*/ 0 h 1011747"/>
              <a:gd name="connsiteX1" fmla="*/ 1876426 w 2676526"/>
              <a:gd name="connsiteY1" fmla="*/ 5828 h 1011747"/>
              <a:gd name="connsiteX2" fmla="*/ 2676526 w 2676526"/>
              <a:gd name="connsiteY2" fmla="*/ 72503 h 1011747"/>
              <a:gd name="connsiteX3" fmla="*/ 2631767 w 2676526"/>
              <a:gd name="connsiteY3" fmla="*/ 514350 h 1011747"/>
              <a:gd name="connsiteX4" fmla="*/ 2631767 w 2676526"/>
              <a:gd name="connsiteY4" fmla="*/ 1011747 h 1011747"/>
              <a:gd name="connsiteX5" fmla="*/ 0 w 2676526"/>
              <a:gd name="connsiteY5" fmla="*/ 1011747 h 1011747"/>
              <a:gd name="connsiteX6" fmla="*/ 42884 w 2676526"/>
              <a:gd name="connsiteY6" fmla="*/ 606028 h 1011747"/>
              <a:gd name="connsiteX7" fmla="*/ 400050 w 2676526"/>
              <a:gd name="connsiteY7" fmla="*/ 0 h 10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6526" h="1011747">
                <a:moveTo>
                  <a:pt x="400050" y="0"/>
                </a:moveTo>
                <a:lnTo>
                  <a:pt x="1876426" y="5828"/>
                </a:lnTo>
                <a:cubicBezTo>
                  <a:pt x="1997076" y="88378"/>
                  <a:pt x="2555876" y="-10047"/>
                  <a:pt x="2676526" y="72503"/>
                </a:cubicBezTo>
                <a:lnTo>
                  <a:pt x="2631767" y="514350"/>
                </a:lnTo>
                <a:lnTo>
                  <a:pt x="2631767" y="1011747"/>
                </a:lnTo>
                <a:lnTo>
                  <a:pt x="0" y="1011747"/>
                </a:lnTo>
                <a:cubicBezTo>
                  <a:pt x="52395" y="876507"/>
                  <a:pt x="-9511" y="741268"/>
                  <a:pt x="42884" y="606028"/>
                </a:cubicBezTo>
                <a:lnTo>
                  <a:pt x="400050" y="0"/>
                </a:lnTo>
                <a:close/>
              </a:path>
            </a:pathLst>
          </a:custGeom>
          <a:solidFill>
            <a:schemeClr val="lt1">
              <a:alpha val="77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en-US" sz="1350" kern="1200" dirty="0">
              <a:solidFill>
                <a:srgbClr val="0F1419"/>
              </a:solidFill>
              <a:latin typeface="Calibri" panose="020F0502020204030204"/>
            </a:endParaRPr>
          </a:p>
        </p:txBody>
      </p:sp>
      <p:pic>
        <p:nvPicPr>
          <p:cNvPr id="49" name="Picture 48">
            <a:extLst>
              <a:ext uri="{FF2B5EF4-FFF2-40B4-BE49-F238E27FC236}">
                <a16:creationId xmlns:a16="http://schemas.microsoft.com/office/drawing/2014/main" id="{73E38F0A-9916-4CE1-A824-BDA738097241}"/>
              </a:ext>
            </a:extLst>
          </p:cNvPr>
          <p:cNvPicPr>
            <a:picLocks noChangeAspect="1"/>
          </p:cNvPicPr>
          <p:nvPr/>
        </p:nvPicPr>
        <p:blipFill>
          <a:blip r:embed="rId7"/>
          <a:stretch>
            <a:fillRect/>
          </a:stretch>
        </p:blipFill>
        <p:spPr>
          <a:xfrm>
            <a:off x="6951442" y="4288314"/>
            <a:ext cx="1613281" cy="680025"/>
          </a:xfrm>
          <a:prstGeom prst="rect">
            <a:avLst/>
          </a:prstGeom>
        </p:spPr>
      </p:pic>
      <p:pic>
        <p:nvPicPr>
          <p:cNvPr id="50" name="Picture 49">
            <a:extLst>
              <a:ext uri="{FF2B5EF4-FFF2-40B4-BE49-F238E27FC236}">
                <a16:creationId xmlns:a16="http://schemas.microsoft.com/office/drawing/2014/main" id="{51F0AB84-BDCD-42AF-80C5-3893AFA12209}"/>
              </a:ext>
            </a:extLst>
          </p:cNvPr>
          <p:cNvPicPr>
            <a:picLocks noChangeAspect="1"/>
          </p:cNvPicPr>
          <p:nvPr/>
        </p:nvPicPr>
        <p:blipFill>
          <a:blip r:embed="rId8"/>
          <a:stretch>
            <a:fillRect/>
          </a:stretch>
        </p:blipFill>
        <p:spPr>
          <a:xfrm>
            <a:off x="2351682" y="4289449"/>
            <a:ext cx="1379088" cy="681302"/>
          </a:xfrm>
          <a:prstGeom prst="rect">
            <a:avLst/>
          </a:prstGeom>
        </p:spPr>
      </p:pic>
      <p:pic>
        <p:nvPicPr>
          <p:cNvPr id="51" name="Picture 10" descr="TIME SYMBOL">
            <a:extLst>
              <a:ext uri="{FF2B5EF4-FFF2-40B4-BE49-F238E27FC236}">
                <a16:creationId xmlns:a16="http://schemas.microsoft.com/office/drawing/2014/main" id="{447CA7E5-84D3-4A8C-B9BD-A274C300F1D5}"/>
              </a:ext>
            </a:extLst>
          </p:cNvPr>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2658" y="2416007"/>
            <a:ext cx="290915" cy="290915"/>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5FE99634-F114-4DB2-AC18-AE2291FE7125}"/>
              </a:ext>
            </a:extLst>
          </p:cNvPr>
          <p:cNvSpPr txBox="1"/>
          <p:nvPr/>
        </p:nvSpPr>
        <p:spPr>
          <a:xfrm>
            <a:off x="5665925" y="2048301"/>
            <a:ext cx="628698" cy="300082"/>
          </a:xfrm>
          <a:prstGeom prst="rect">
            <a:avLst/>
          </a:prstGeom>
          <a:noFill/>
        </p:spPr>
        <p:txBody>
          <a:bodyPr wrap="none" rtlCol="0">
            <a:spAutoFit/>
          </a:bodyPr>
          <a:lstStyle/>
          <a:p>
            <a:pPr defTabSz="685800">
              <a:buClrTx/>
              <a:defRPr/>
            </a:pPr>
            <a:r>
              <a:rPr lang="en-US" sz="1350" kern="1200" dirty="0">
                <a:solidFill>
                  <a:srgbClr val="5EA01C"/>
                </a:solidFill>
                <a:latin typeface="Calibri" panose="020F0502020204030204"/>
                <a:ea typeface="+mn-ea"/>
                <a:cs typeface="+mn-cs"/>
              </a:rPr>
              <a:t>~1min</a:t>
            </a:r>
          </a:p>
        </p:txBody>
      </p:sp>
      <p:pic>
        <p:nvPicPr>
          <p:cNvPr id="53" name="Picture 10" descr="TIME SYMBOL">
            <a:extLst>
              <a:ext uri="{FF2B5EF4-FFF2-40B4-BE49-F238E27FC236}">
                <a16:creationId xmlns:a16="http://schemas.microsoft.com/office/drawing/2014/main" id="{CA63D8FB-3F54-425D-B4C9-09423C965D9B}"/>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3586" y="1357778"/>
            <a:ext cx="290915" cy="29091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CAA4DC11-673A-44D2-83F1-899DB2817BD3}"/>
              </a:ext>
            </a:extLst>
          </p:cNvPr>
          <p:cNvSpPr txBox="1"/>
          <p:nvPr/>
        </p:nvSpPr>
        <p:spPr>
          <a:xfrm>
            <a:off x="5559914" y="967309"/>
            <a:ext cx="946093" cy="300082"/>
          </a:xfrm>
          <a:prstGeom prst="rect">
            <a:avLst/>
          </a:prstGeom>
          <a:noFill/>
        </p:spPr>
        <p:txBody>
          <a:bodyPr wrap="none" rtlCol="0">
            <a:spAutoFit/>
          </a:bodyPr>
          <a:lstStyle/>
          <a:p>
            <a:pPr defTabSz="685800">
              <a:buClrTx/>
              <a:defRPr/>
            </a:pPr>
            <a:r>
              <a:rPr lang="en-US" sz="1350" kern="1200" dirty="0">
                <a:solidFill>
                  <a:srgbClr val="C8001E"/>
                </a:solidFill>
                <a:latin typeface="Calibri" panose="020F0502020204030204"/>
                <a:ea typeface="+mn-ea"/>
                <a:cs typeface="+mn-cs"/>
              </a:rPr>
              <a:t>~30-60min</a:t>
            </a:r>
          </a:p>
        </p:txBody>
      </p:sp>
      <p:pic>
        <p:nvPicPr>
          <p:cNvPr id="56" name="Picture 2">
            <a:extLst>
              <a:ext uri="{FF2B5EF4-FFF2-40B4-BE49-F238E27FC236}">
                <a16:creationId xmlns:a16="http://schemas.microsoft.com/office/drawing/2014/main" id="{F8109067-3CC5-4092-951A-292AE3C466E4}"/>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l="-1" t="5267" r="-4096"/>
          <a:stretch/>
        </p:blipFill>
        <p:spPr bwMode="auto">
          <a:xfrm>
            <a:off x="353429" y="4380790"/>
            <a:ext cx="1265713" cy="323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56">
            <a:extLst>
              <a:ext uri="{FF2B5EF4-FFF2-40B4-BE49-F238E27FC236}">
                <a16:creationId xmlns:a16="http://schemas.microsoft.com/office/drawing/2014/main" id="{0AD3517E-7F36-4E97-AB6D-ECD2EC010F92}"/>
              </a:ext>
            </a:extLst>
          </p:cNvPr>
          <p:cNvPicPr>
            <a:picLocks noChangeAspect="1"/>
          </p:cNvPicPr>
          <p:nvPr/>
        </p:nvPicPr>
        <p:blipFill>
          <a:blip r:embed="rId11"/>
          <a:stretch>
            <a:fillRect/>
          </a:stretch>
        </p:blipFill>
        <p:spPr>
          <a:xfrm>
            <a:off x="463624" y="3443112"/>
            <a:ext cx="859800" cy="302092"/>
          </a:xfrm>
          <a:prstGeom prst="rect">
            <a:avLst/>
          </a:prstGeom>
        </p:spPr>
      </p:pic>
      <p:sp>
        <p:nvSpPr>
          <p:cNvPr id="58" name="Plus Sign 57">
            <a:extLst>
              <a:ext uri="{FF2B5EF4-FFF2-40B4-BE49-F238E27FC236}">
                <a16:creationId xmlns:a16="http://schemas.microsoft.com/office/drawing/2014/main" id="{F682ED29-E53E-40D3-87A1-BAE368A9B07F}"/>
              </a:ext>
            </a:extLst>
          </p:cNvPr>
          <p:cNvSpPr/>
          <p:nvPr/>
        </p:nvSpPr>
        <p:spPr>
          <a:xfrm>
            <a:off x="1543670" y="3433401"/>
            <a:ext cx="391886" cy="384412"/>
          </a:xfrm>
          <a:prstGeom prst="mathPlu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59" name="Plus Sign 58">
            <a:extLst>
              <a:ext uri="{FF2B5EF4-FFF2-40B4-BE49-F238E27FC236}">
                <a16:creationId xmlns:a16="http://schemas.microsoft.com/office/drawing/2014/main" id="{A624C981-0E4A-4438-9671-0936CA6D3167}"/>
              </a:ext>
            </a:extLst>
          </p:cNvPr>
          <p:cNvSpPr/>
          <p:nvPr/>
        </p:nvSpPr>
        <p:spPr>
          <a:xfrm>
            <a:off x="697581" y="3978493"/>
            <a:ext cx="391886" cy="384412"/>
          </a:xfrm>
          <a:prstGeom prst="mathPlu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grpSp>
        <p:nvGrpSpPr>
          <p:cNvPr id="60" name="Group 59">
            <a:extLst>
              <a:ext uri="{FF2B5EF4-FFF2-40B4-BE49-F238E27FC236}">
                <a16:creationId xmlns:a16="http://schemas.microsoft.com/office/drawing/2014/main" id="{499C9CE6-71BA-4678-91EC-F79368D5CB83}"/>
              </a:ext>
            </a:extLst>
          </p:cNvPr>
          <p:cNvGrpSpPr/>
          <p:nvPr/>
        </p:nvGrpSpPr>
        <p:grpSpPr>
          <a:xfrm>
            <a:off x="138964" y="892185"/>
            <a:ext cx="1684871" cy="1400871"/>
            <a:chOff x="227141" y="2476547"/>
            <a:chExt cx="2246495" cy="1867828"/>
          </a:xfrm>
        </p:grpSpPr>
        <p:pic>
          <p:nvPicPr>
            <p:cNvPr id="61" name="Picture 60">
              <a:extLst>
                <a:ext uri="{FF2B5EF4-FFF2-40B4-BE49-F238E27FC236}">
                  <a16:creationId xmlns:a16="http://schemas.microsoft.com/office/drawing/2014/main" id="{FA434B1B-EB5F-4F56-B8C5-1A918F73457A}"/>
                </a:ext>
              </a:extLst>
            </p:cNvPr>
            <p:cNvPicPr>
              <a:picLocks noChangeAspect="1"/>
            </p:cNvPicPr>
            <p:nvPr/>
          </p:nvPicPr>
          <p:blipFill>
            <a:blip r:embed="rId12"/>
            <a:stretch>
              <a:fillRect/>
            </a:stretch>
          </p:blipFill>
          <p:spPr>
            <a:xfrm>
              <a:off x="450883" y="2516918"/>
              <a:ext cx="1114984" cy="397213"/>
            </a:xfrm>
            <a:prstGeom prst="rect">
              <a:avLst/>
            </a:prstGeom>
          </p:spPr>
        </p:pic>
        <p:pic>
          <p:nvPicPr>
            <p:cNvPr id="62" name="Picture 61" descr="Icon&#10;&#10;Description automatically generated">
              <a:extLst>
                <a:ext uri="{FF2B5EF4-FFF2-40B4-BE49-F238E27FC236}">
                  <a16:creationId xmlns:a16="http://schemas.microsoft.com/office/drawing/2014/main" id="{B9AC07A3-1D10-42FA-9FAA-D5F3D5CF6D9B}"/>
                </a:ext>
              </a:extLst>
            </p:cNvPr>
            <p:cNvPicPr>
              <a:picLocks noChangeAspect="1"/>
            </p:cNvPicPr>
            <p:nvPr/>
          </p:nvPicPr>
          <p:blipFill>
            <a:blip r:embed="rId13"/>
            <a:stretch>
              <a:fillRect/>
            </a:stretch>
          </p:blipFill>
          <p:spPr>
            <a:xfrm>
              <a:off x="227141" y="2914131"/>
              <a:ext cx="796816" cy="796816"/>
            </a:xfrm>
            <a:prstGeom prst="rect">
              <a:avLst/>
            </a:prstGeom>
          </p:spPr>
        </p:pic>
        <p:pic>
          <p:nvPicPr>
            <p:cNvPr id="63" name="Picture 62" descr="Company name&#10;&#10;Description automatically generated">
              <a:extLst>
                <a:ext uri="{FF2B5EF4-FFF2-40B4-BE49-F238E27FC236}">
                  <a16:creationId xmlns:a16="http://schemas.microsoft.com/office/drawing/2014/main" id="{A44EC91E-41E0-4060-A451-EC58C40A2600}"/>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604437" y="2809915"/>
              <a:ext cx="1692208" cy="1534460"/>
            </a:xfrm>
            <a:prstGeom prst="rect">
              <a:avLst/>
            </a:prstGeom>
          </p:spPr>
        </p:pic>
        <p:pic>
          <p:nvPicPr>
            <p:cNvPr id="64" name="Picture 63" descr="Icon&#10;&#10;Description automatically generated">
              <a:extLst>
                <a:ext uri="{FF2B5EF4-FFF2-40B4-BE49-F238E27FC236}">
                  <a16:creationId xmlns:a16="http://schemas.microsoft.com/office/drawing/2014/main" id="{9802A363-07EB-4175-8212-68F211F1E595}"/>
                </a:ext>
              </a:extLst>
            </p:cNvPr>
            <p:cNvPicPr>
              <a:picLocks noChangeAspect="1"/>
            </p:cNvPicPr>
            <p:nvPr/>
          </p:nvPicPr>
          <p:blipFill>
            <a:blip r:embed="rId16"/>
            <a:stretch>
              <a:fillRect/>
            </a:stretch>
          </p:blipFill>
          <p:spPr>
            <a:xfrm>
              <a:off x="1927787" y="3068210"/>
              <a:ext cx="545849" cy="545849"/>
            </a:xfrm>
            <a:prstGeom prst="rect">
              <a:avLst/>
            </a:prstGeom>
          </p:spPr>
        </p:pic>
        <p:pic>
          <p:nvPicPr>
            <p:cNvPr id="65" name="Picture 64" descr="A picture containing text, lamp&#10;&#10;Description automatically generated">
              <a:extLst>
                <a:ext uri="{FF2B5EF4-FFF2-40B4-BE49-F238E27FC236}">
                  <a16:creationId xmlns:a16="http://schemas.microsoft.com/office/drawing/2014/main" id="{ECB80A90-3C5A-445A-8A84-C0528BD6CC6B}"/>
                </a:ext>
              </a:extLst>
            </p:cNvPr>
            <p:cNvPicPr>
              <a:picLocks noChangeAspect="1"/>
            </p:cNvPicPr>
            <p:nvPr/>
          </p:nvPicPr>
          <p:blipFill>
            <a:blip r:embed="rId17"/>
            <a:stretch>
              <a:fillRect/>
            </a:stretch>
          </p:blipFill>
          <p:spPr>
            <a:xfrm>
              <a:off x="1971797" y="2476547"/>
              <a:ext cx="501839" cy="498643"/>
            </a:xfrm>
            <a:prstGeom prst="rect">
              <a:avLst/>
            </a:prstGeom>
          </p:spPr>
        </p:pic>
      </p:grpSp>
      <p:sp>
        <p:nvSpPr>
          <p:cNvPr id="66" name="Plus Sign 65">
            <a:extLst>
              <a:ext uri="{FF2B5EF4-FFF2-40B4-BE49-F238E27FC236}">
                <a16:creationId xmlns:a16="http://schemas.microsoft.com/office/drawing/2014/main" id="{860F8BD5-AB63-46E9-86A1-65CF6C830751}"/>
              </a:ext>
            </a:extLst>
          </p:cNvPr>
          <p:cNvSpPr/>
          <p:nvPr/>
        </p:nvSpPr>
        <p:spPr>
          <a:xfrm>
            <a:off x="697581" y="1946133"/>
            <a:ext cx="391886" cy="384412"/>
          </a:xfrm>
          <a:prstGeom prst="mathPlu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pic>
        <p:nvPicPr>
          <p:cNvPr id="74" name="Picture 73">
            <a:extLst>
              <a:ext uri="{FF2B5EF4-FFF2-40B4-BE49-F238E27FC236}">
                <a16:creationId xmlns:a16="http://schemas.microsoft.com/office/drawing/2014/main" id="{B416989B-441C-43F4-86BF-0DE7640AB268}"/>
              </a:ext>
            </a:extLst>
          </p:cNvPr>
          <p:cNvPicPr>
            <a:picLocks noChangeAspect="1"/>
          </p:cNvPicPr>
          <p:nvPr/>
        </p:nvPicPr>
        <p:blipFill>
          <a:blip r:embed="rId18"/>
          <a:stretch>
            <a:fillRect/>
          </a:stretch>
        </p:blipFill>
        <p:spPr>
          <a:xfrm>
            <a:off x="736575" y="4721956"/>
            <a:ext cx="362376" cy="362376"/>
          </a:xfrm>
          <a:prstGeom prst="rect">
            <a:avLst/>
          </a:prstGeom>
        </p:spPr>
      </p:pic>
      <p:pic>
        <p:nvPicPr>
          <p:cNvPr id="77" name="Picture 76">
            <a:extLst>
              <a:ext uri="{FF2B5EF4-FFF2-40B4-BE49-F238E27FC236}">
                <a16:creationId xmlns:a16="http://schemas.microsoft.com/office/drawing/2014/main" id="{A0A36A53-4746-4B53-A6C2-7121BC644B9D}"/>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10000" b="90000" l="10000" r="90000">
                        <a14:foregroundMark x1="45672" y1="59722" x2="45672" y2="59722"/>
                        <a14:foregroundMark x1="44925" y1="61343" x2="47015" y2="50000"/>
                        <a14:foregroundMark x1="47015" y1="50000" x2="47015" y2="49537"/>
                        <a14:foregroundMark x1="54030" y1="49537" x2="57910" y2="57639"/>
                      </a14:backgroundRemoval>
                    </a14:imgEffect>
                  </a14:imgLayer>
                </a14:imgProps>
              </a:ext>
            </a:extLst>
          </a:blip>
          <a:srcRect l="38400" t="35102" r="36811" b="31290"/>
          <a:stretch/>
        </p:blipFill>
        <p:spPr>
          <a:xfrm>
            <a:off x="2052366" y="3358579"/>
            <a:ext cx="591767" cy="517321"/>
          </a:xfrm>
          <a:prstGeom prst="rect">
            <a:avLst/>
          </a:prstGeom>
        </p:spPr>
      </p:pic>
      <p:pic>
        <p:nvPicPr>
          <p:cNvPr id="78" name="Picture 77" descr="Icon&#10;&#10;Description automatically generated">
            <a:extLst>
              <a:ext uri="{FF2B5EF4-FFF2-40B4-BE49-F238E27FC236}">
                <a16:creationId xmlns:a16="http://schemas.microsoft.com/office/drawing/2014/main" id="{3EB29F0D-D80D-4BE9-A78B-FD374D63EF55}"/>
              </a:ext>
            </a:extLst>
          </p:cNvPr>
          <p:cNvPicPr>
            <a:picLocks noChangeAspect="1"/>
          </p:cNvPicPr>
          <p:nvPr/>
        </p:nvPicPr>
        <p:blipFill>
          <a:blip r:embed="rId21"/>
          <a:stretch>
            <a:fillRect/>
          </a:stretch>
        </p:blipFill>
        <p:spPr>
          <a:xfrm>
            <a:off x="674029" y="2395765"/>
            <a:ext cx="446807" cy="451211"/>
          </a:xfrm>
          <a:prstGeom prst="rect">
            <a:avLst/>
          </a:prstGeom>
        </p:spPr>
      </p:pic>
    </p:spTree>
    <p:extLst>
      <p:ext uri="{BB962C8B-B14F-4D97-AF65-F5344CB8AC3E}">
        <p14:creationId xmlns:p14="http://schemas.microsoft.com/office/powerpoint/2010/main" val="381624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animBg="1"/>
      <p:bldP spid="30" grpId="0" animBg="1"/>
      <p:bldP spid="31" grpId="0"/>
      <p:bldP spid="32" grpId="0" animBg="1"/>
      <p:bldP spid="36" grpId="0"/>
      <p:bldP spid="38" grpId="0"/>
      <p:bldP spid="39" grpId="0"/>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40D7F2-4D73-4103-A407-539EEAD185D0}"/>
              </a:ext>
            </a:extLst>
          </p:cNvPr>
          <p:cNvSpPr>
            <a:spLocks noGrp="1"/>
          </p:cNvSpPr>
          <p:nvPr>
            <p:ph type="title"/>
          </p:nvPr>
        </p:nvSpPr>
        <p:spPr/>
        <p:txBody>
          <a:bodyPr>
            <a:normAutofit/>
          </a:bodyPr>
          <a:lstStyle/>
          <a:p>
            <a:r>
              <a:rPr lang="en-US" dirty="0">
                <a:solidFill>
                  <a:schemeClr val="tx1"/>
                </a:solidFill>
              </a:rPr>
              <a:t>Take away</a:t>
            </a:r>
          </a:p>
        </p:txBody>
      </p:sp>
      <p:sp>
        <p:nvSpPr>
          <p:cNvPr id="2" name="Text Placeholder 1">
            <a:extLst>
              <a:ext uri="{FF2B5EF4-FFF2-40B4-BE49-F238E27FC236}">
                <a16:creationId xmlns:a16="http://schemas.microsoft.com/office/drawing/2014/main" id="{528D4979-0F1A-4661-BEA7-51180452F7F3}"/>
              </a:ext>
            </a:extLst>
          </p:cNvPr>
          <p:cNvSpPr>
            <a:spLocks noGrp="1"/>
          </p:cNvSpPr>
          <p:nvPr>
            <p:ph type="body" sz="quarter" idx="10"/>
          </p:nvPr>
        </p:nvSpPr>
        <p:spPr/>
        <p:txBody>
          <a:bodyPr/>
          <a:lstStyle/>
          <a:p>
            <a:endParaRPr lang="en-GB"/>
          </a:p>
        </p:txBody>
      </p:sp>
      <p:sp>
        <p:nvSpPr>
          <p:cNvPr id="10" name="Freeform: Shape 9">
            <a:extLst>
              <a:ext uri="{FF2B5EF4-FFF2-40B4-BE49-F238E27FC236}">
                <a16:creationId xmlns:a16="http://schemas.microsoft.com/office/drawing/2014/main" id="{99B70F4E-1282-45FC-A20B-A62585C6302B}"/>
              </a:ext>
            </a:extLst>
          </p:cNvPr>
          <p:cNvSpPr/>
          <p:nvPr/>
        </p:nvSpPr>
        <p:spPr>
          <a:xfrm rot="16200000">
            <a:off x="101185" y="1813007"/>
            <a:ext cx="2644512" cy="2348749"/>
          </a:xfrm>
          <a:custGeom>
            <a:avLst/>
            <a:gdLst>
              <a:gd name="connsiteX0" fmla="*/ 0 w 2938343"/>
              <a:gd name="connsiteY0" fmla="*/ 146917 h 3526012"/>
              <a:gd name="connsiteX1" fmla="*/ 146917 w 2938343"/>
              <a:gd name="connsiteY1" fmla="*/ 0 h 3526012"/>
              <a:gd name="connsiteX2" fmla="*/ 2791426 w 2938343"/>
              <a:gd name="connsiteY2" fmla="*/ 0 h 3526012"/>
              <a:gd name="connsiteX3" fmla="*/ 2938343 w 2938343"/>
              <a:gd name="connsiteY3" fmla="*/ 146917 h 3526012"/>
              <a:gd name="connsiteX4" fmla="*/ 2938343 w 2938343"/>
              <a:gd name="connsiteY4" fmla="*/ 3379095 h 3526012"/>
              <a:gd name="connsiteX5" fmla="*/ 2791426 w 2938343"/>
              <a:gd name="connsiteY5" fmla="*/ 3526012 h 3526012"/>
              <a:gd name="connsiteX6" fmla="*/ 146917 w 2938343"/>
              <a:gd name="connsiteY6" fmla="*/ 3526012 h 3526012"/>
              <a:gd name="connsiteX7" fmla="*/ 0 w 2938343"/>
              <a:gd name="connsiteY7" fmla="*/ 3379095 h 3526012"/>
              <a:gd name="connsiteX8" fmla="*/ 0 w 2938343"/>
              <a:gd name="connsiteY8" fmla="*/ 146917 h 35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8343" h="3526012">
                <a:moveTo>
                  <a:pt x="2815912" y="1"/>
                </a:moveTo>
                <a:cubicBezTo>
                  <a:pt x="2883528" y="1"/>
                  <a:pt x="2938343" y="78933"/>
                  <a:pt x="2938343" y="176301"/>
                </a:cubicBezTo>
                <a:lnTo>
                  <a:pt x="2938343" y="3349711"/>
                </a:lnTo>
                <a:cubicBezTo>
                  <a:pt x="2938343" y="3447079"/>
                  <a:pt x="2883528" y="3526011"/>
                  <a:pt x="2815912" y="3526011"/>
                </a:cubicBezTo>
                <a:lnTo>
                  <a:pt x="122431" y="3526011"/>
                </a:lnTo>
                <a:cubicBezTo>
                  <a:pt x="54815" y="3526011"/>
                  <a:pt x="0" y="3447079"/>
                  <a:pt x="0" y="3349711"/>
                </a:cubicBezTo>
                <a:lnTo>
                  <a:pt x="0" y="176301"/>
                </a:lnTo>
                <a:cubicBezTo>
                  <a:pt x="0" y="78933"/>
                  <a:pt x="54815" y="1"/>
                  <a:pt x="122431" y="1"/>
                </a:cubicBezTo>
                <a:lnTo>
                  <a:pt x="2815912" y="1"/>
                </a:lnTo>
                <a:close/>
              </a:path>
            </a:pathLst>
          </a:custGeom>
          <a:solidFill>
            <a:srgbClr val="B6B6B6"/>
          </a:solidFill>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spcFirstLastPara="0" vert="horz" wrap="square" lIns="476012" tIns="84869" rIns="110015" bIns="1763005" numCol="1" spcCol="1270" anchor="t" anchorCtr="0">
            <a:noAutofit/>
          </a:bodyPr>
          <a:lstStyle/>
          <a:p>
            <a:pPr algn="r" defTabSz="1100138">
              <a:lnSpc>
                <a:spcPct val="90000"/>
              </a:lnSpc>
              <a:spcBef>
                <a:spcPct val="0"/>
              </a:spcBef>
              <a:spcAft>
                <a:spcPct val="35000"/>
              </a:spcAft>
            </a:pPr>
            <a:r>
              <a:rPr lang="en-US" sz="2475" kern="1200">
                <a:latin typeface="Bahnschrift SemiBold" panose="020B0502040204020203" pitchFamily="34" charset="0"/>
              </a:rPr>
              <a:t>K8S</a:t>
            </a:r>
          </a:p>
        </p:txBody>
      </p:sp>
      <p:sp>
        <p:nvSpPr>
          <p:cNvPr id="11" name="Freeform: Shape 10">
            <a:extLst>
              <a:ext uri="{FF2B5EF4-FFF2-40B4-BE49-F238E27FC236}">
                <a16:creationId xmlns:a16="http://schemas.microsoft.com/office/drawing/2014/main" id="{D6E52184-9562-4403-8F2E-A82AEEBE7AD0}"/>
              </a:ext>
            </a:extLst>
          </p:cNvPr>
          <p:cNvSpPr/>
          <p:nvPr/>
        </p:nvSpPr>
        <p:spPr>
          <a:xfrm>
            <a:off x="710138" y="1718651"/>
            <a:ext cx="1822699" cy="2506824"/>
          </a:xfrm>
          <a:custGeom>
            <a:avLst/>
            <a:gdLst>
              <a:gd name="connsiteX0" fmla="*/ 0 w 2189065"/>
              <a:gd name="connsiteY0" fmla="*/ 0 h 3526012"/>
              <a:gd name="connsiteX1" fmla="*/ 2189065 w 2189065"/>
              <a:gd name="connsiteY1" fmla="*/ 0 h 3526012"/>
              <a:gd name="connsiteX2" fmla="*/ 2189065 w 2189065"/>
              <a:gd name="connsiteY2" fmla="*/ 3526012 h 3526012"/>
              <a:gd name="connsiteX3" fmla="*/ 0 w 2189065"/>
              <a:gd name="connsiteY3" fmla="*/ 3526012 h 3526012"/>
              <a:gd name="connsiteX4" fmla="*/ 0 w 2189065"/>
              <a:gd name="connsiteY4" fmla="*/ 0 h 3526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065" h="3526012">
                <a:moveTo>
                  <a:pt x="0" y="0"/>
                </a:moveTo>
                <a:lnTo>
                  <a:pt x="2189065" y="0"/>
                </a:lnTo>
                <a:lnTo>
                  <a:pt x="2189065" y="3526012"/>
                </a:lnTo>
                <a:lnTo>
                  <a:pt x="0" y="3526012"/>
                </a:lnTo>
                <a:lnTo>
                  <a:pt x="0" y="0"/>
                </a:lnTo>
                <a:close/>
              </a:path>
            </a:pathLst>
          </a:custGeom>
          <a:noFill/>
          <a:ln>
            <a:noFill/>
          </a:ln>
          <a:sp3d/>
        </p:spPr>
        <p:style>
          <a:lnRef idx="2">
            <a:scrgbClr r="0" g="0" b="0"/>
          </a:lnRef>
          <a:fillRef idx="1">
            <a:scrgbClr r="0" g="0" b="0"/>
          </a:fillRef>
          <a:effectRef idx="0">
            <a:schemeClr val="accent1">
              <a:shade val="50000"/>
              <a:hueOff val="0"/>
              <a:satOff val="0"/>
              <a:lumOff val="0"/>
              <a:alphaOff val="0"/>
            </a:schemeClr>
          </a:effectRef>
          <a:fontRef idx="minor">
            <a:schemeClr val="lt1"/>
          </a:fontRef>
        </p:style>
        <p:txBody>
          <a:bodyPr spcFirstLastPara="0" vert="horz" wrap="square" lIns="0" tIns="69437" rIns="0" bIns="0" numCol="1" spcCol="1270" anchor="t" anchorCtr="0">
            <a:noAutofit/>
          </a:bodyPr>
          <a:lstStyle/>
          <a:p>
            <a:pPr defTabSz="900113">
              <a:lnSpc>
                <a:spcPct val="90000"/>
              </a:lnSpc>
              <a:spcBef>
                <a:spcPct val="0"/>
              </a:spcBef>
              <a:spcAft>
                <a:spcPct val="35000"/>
              </a:spcAft>
            </a:pPr>
            <a:r>
              <a:rPr lang="en-US" sz="2025" kern="1200" dirty="0">
                <a:latin typeface="Bahnschrift SemiBold" panose="020B0502040204020203" pitchFamily="34" charset="0"/>
              </a:rPr>
              <a:t>Quotas</a:t>
            </a:r>
          </a:p>
          <a:p>
            <a:pPr marL="171450" lvl="1" indent="-171450" defTabSz="700088">
              <a:lnSpc>
                <a:spcPct val="90000"/>
              </a:lnSpc>
              <a:spcBef>
                <a:spcPct val="0"/>
              </a:spcBef>
              <a:spcAft>
                <a:spcPct val="15000"/>
              </a:spcAft>
              <a:buChar char="•"/>
            </a:pPr>
            <a:r>
              <a:rPr lang="en-US" sz="1575" kern="1200" dirty="0">
                <a:latin typeface="Bahnschrift SemiBold" panose="020B0502040204020203" pitchFamily="34" charset="0"/>
              </a:rPr>
              <a:t>Define </a:t>
            </a:r>
            <a:r>
              <a:rPr lang="en-US" sz="1575" kern="1200" dirty="0" err="1">
                <a:latin typeface="Bahnschrift SemiBold" panose="020B0502040204020203" pitchFamily="34" charset="0"/>
              </a:rPr>
              <a:t>Qos</a:t>
            </a:r>
            <a:endParaRPr lang="en-US" sz="1575" kern="1200" dirty="0">
              <a:latin typeface="Bahnschrift SemiBold" panose="020B0502040204020203" pitchFamily="34" charset="0"/>
            </a:endParaRPr>
          </a:p>
          <a:p>
            <a:pPr marL="171450" lvl="1" indent="-171450" defTabSz="700088">
              <a:lnSpc>
                <a:spcPct val="90000"/>
              </a:lnSpc>
              <a:spcBef>
                <a:spcPct val="0"/>
              </a:spcBef>
              <a:spcAft>
                <a:spcPct val="15000"/>
              </a:spcAft>
              <a:buChar char="•"/>
            </a:pPr>
            <a:r>
              <a:rPr lang="en-US" sz="1575" kern="1200" dirty="0">
                <a:latin typeface="Bahnschrift SemiBold" panose="020B0502040204020203" pitchFamily="34" charset="0"/>
              </a:rPr>
              <a:t>Define </a:t>
            </a:r>
            <a:r>
              <a:rPr lang="en-US" sz="1575" kern="1200" dirty="0" err="1">
                <a:latin typeface="Bahnschrift SemiBold" panose="020B0502040204020203" pitchFamily="34" charset="0"/>
              </a:rPr>
              <a:t>RessourceQuotas</a:t>
            </a:r>
            <a:endParaRPr lang="en-US" sz="1575" kern="1200" dirty="0">
              <a:latin typeface="Bahnschrift SemiBold" panose="020B0502040204020203" pitchFamily="34" charset="0"/>
            </a:endParaRPr>
          </a:p>
        </p:txBody>
      </p:sp>
      <p:grpSp>
        <p:nvGrpSpPr>
          <p:cNvPr id="19" name="Group 18">
            <a:extLst>
              <a:ext uri="{FF2B5EF4-FFF2-40B4-BE49-F238E27FC236}">
                <a16:creationId xmlns:a16="http://schemas.microsoft.com/office/drawing/2014/main" id="{9D80DF75-2792-43BF-B9C5-457AD143B25B}"/>
              </a:ext>
            </a:extLst>
          </p:cNvPr>
          <p:cNvGrpSpPr/>
          <p:nvPr/>
        </p:nvGrpSpPr>
        <p:grpSpPr>
          <a:xfrm>
            <a:off x="3011234" y="1665125"/>
            <a:ext cx="2590197" cy="2644510"/>
            <a:chOff x="4115607" y="2220167"/>
            <a:chExt cx="3453596" cy="3526013"/>
          </a:xfrm>
          <a:solidFill>
            <a:srgbClr val="FFC000"/>
          </a:solidFill>
        </p:grpSpPr>
        <p:sp>
          <p:nvSpPr>
            <p:cNvPr id="12" name="Freeform: Shape 11">
              <a:extLst>
                <a:ext uri="{FF2B5EF4-FFF2-40B4-BE49-F238E27FC236}">
                  <a16:creationId xmlns:a16="http://schemas.microsoft.com/office/drawing/2014/main" id="{3253908C-B42D-4D38-8911-692A2CEC4797}"/>
                </a:ext>
              </a:extLst>
            </p:cNvPr>
            <p:cNvSpPr/>
            <p:nvPr/>
          </p:nvSpPr>
          <p:spPr>
            <a:xfrm rot="16200000">
              <a:off x="4079398" y="2256376"/>
              <a:ext cx="3526013" cy="3453596"/>
            </a:xfrm>
            <a:custGeom>
              <a:avLst/>
              <a:gdLst>
                <a:gd name="connsiteX0" fmla="*/ 0 w 2938343"/>
                <a:gd name="connsiteY0" fmla="*/ 146917 h 3526012"/>
                <a:gd name="connsiteX1" fmla="*/ 146917 w 2938343"/>
                <a:gd name="connsiteY1" fmla="*/ 0 h 3526012"/>
                <a:gd name="connsiteX2" fmla="*/ 2791426 w 2938343"/>
                <a:gd name="connsiteY2" fmla="*/ 0 h 3526012"/>
                <a:gd name="connsiteX3" fmla="*/ 2938343 w 2938343"/>
                <a:gd name="connsiteY3" fmla="*/ 146917 h 3526012"/>
                <a:gd name="connsiteX4" fmla="*/ 2938343 w 2938343"/>
                <a:gd name="connsiteY4" fmla="*/ 3379095 h 3526012"/>
                <a:gd name="connsiteX5" fmla="*/ 2791426 w 2938343"/>
                <a:gd name="connsiteY5" fmla="*/ 3526012 h 3526012"/>
                <a:gd name="connsiteX6" fmla="*/ 146917 w 2938343"/>
                <a:gd name="connsiteY6" fmla="*/ 3526012 h 3526012"/>
                <a:gd name="connsiteX7" fmla="*/ 0 w 2938343"/>
                <a:gd name="connsiteY7" fmla="*/ 3379095 h 3526012"/>
                <a:gd name="connsiteX8" fmla="*/ 0 w 2938343"/>
                <a:gd name="connsiteY8" fmla="*/ 146917 h 35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8343" h="3526012">
                  <a:moveTo>
                    <a:pt x="2815912" y="1"/>
                  </a:moveTo>
                  <a:cubicBezTo>
                    <a:pt x="2883528" y="1"/>
                    <a:pt x="2938343" y="78933"/>
                    <a:pt x="2938343" y="176301"/>
                  </a:cubicBezTo>
                  <a:lnTo>
                    <a:pt x="2938343" y="3349711"/>
                  </a:lnTo>
                  <a:cubicBezTo>
                    <a:pt x="2938343" y="3447079"/>
                    <a:pt x="2883528" y="3526011"/>
                    <a:pt x="2815912" y="3526011"/>
                  </a:cubicBezTo>
                  <a:lnTo>
                    <a:pt x="122431" y="3526011"/>
                  </a:lnTo>
                  <a:cubicBezTo>
                    <a:pt x="54815" y="3526011"/>
                    <a:pt x="0" y="3447079"/>
                    <a:pt x="0" y="3349711"/>
                  </a:cubicBezTo>
                  <a:lnTo>
                    <a:pt x="0" y="176301"/>
                  </a:lnTo>
                  <a:cubicBezTo>
                    <a:pt x="0" y="78933"/>
                    <a:pt x="54815" y="1"/>
                    <a:pt x="122431" y="1"/>
                  </a:cubicBezTo>
                  <a:lnTo>
                    <a:pt x="2815912" y="1"/>
                  </a:lnTo>
                  <a:close/>
                </a:path>
              </a:pathLst>
            </a:custGeom>
            <a:grpFill/>
          </p:spPr>
          <p:style>
            <a:lnRef idx="2">
              <a:schemeClr val="lt1">
                <a:hueOff val="0"/>
                <a:satOff val="0"/>
                <a:lumOff val="0"/>
                <a:alphaOff val="0"/>
              </a:schemeClr>
            </a:lnRef>
            <a:fillRef idx="1">
              <a:schemeClr val="accent1">
                <a:shade val="50000"/>
                <a:hueOff val="484969"/>
                <a:satOff val="7687"/>
                <a:lumOff val="30792"/>
                <a:alphaOff val="0"/>
              </a:schemeClr>
            </a:fillRef>
            <a:effectRef idx="0">
              <a:schemeClr val="accent1">
                <a:shade val="50000"/>
                <a:hueOff val="484969"/>
                <a:satOff val="7687"/>
                <a:lumOff val="30792"/>
                <a:alphaOff val="0"/>
              </a:schemeClr>
            </a:effectRef>
            <a:fontRef idx="minor">
              <a:schemeClr val="lt1"/>
            </a:fontRef>
          </p:style>
          <p:txBody>
            <a:bodyPr spcFirstLastPara="0" vert="horz" wrap="square" lIns="476012" tIns="84868" rIns="110015" bIns="1763006" numCol="1" spcCol="1270" anchor="t" anchorCtr="0">
              <a:noAutofit/>
            </a:bodyPr>
            <a:lstStyle/>
            <a:p>
              <a:pPr algn="r" defTabSz="1100138">
                <a:lnSpc>
                  <a:spcPct val="90000"/>
                </a:lnSpc>
                <a:spcBef>
                  <a:spcPct val="0"/>
                </a:spcBef>
                <a:spcAft>
                  <a:spcPct val="35000"/>
                </a:spcAft>
              </a:pPr>
              <a:r>
                <a:rPr lang="en-US" sz="2475" kern="1200">
                  <a:latin typeface="Bahnschrift SemiBold" panose="020B0502040204020203" pitchFamily="34" charset="0"/>
                </a:rPr>
                <a:t>Observability</a:t>
              </a:r>
            </a:p>
          </p:txBody>
        </p:sp>
        <p:sp>
          <p:nvSpPr>
            <p:cNvPr id="14" name="Freeform: Shape 13">
              <a:extLst>
                <a:ext uri="{FF2B5EF4-FFF2-40B4-BE49-F238E27FC236}">
                  <a16:creationId xmlns:a16="http://schemas.microsoft.com/office/drawing/2014/main" id="{C317712C-8DF3-4D8E-B9EB-A325544800E1}"/>
                </a:ext>
              </a:extLst>
            </p:cNvPr>
            <p:cNvSpPr/>
            <p:nvPr/>
          </p:nvSpPr>
          <p:spPr>
            <a:xfrm>
              <a:off x="4620294" y="2332384"/>
              <a:ext cx="2650529" cy="3301582"/>
            </a:xfrm>
            <a:custGeom>
              <a:avLst/>
              <a:gdLst>
                <a:gd name="connsiteX0" fmla="*/ 0 w 2189065"/>
                <a:gd name="connsiteY0" fmla="*/ 0 h 3526012"/>
                <a:gd name="connsiteX1" fmla="*/ 2189065 w 2189065"/>
                <a:gd name="connsiteY1" fmla="*/ 0 h 3526012"/>
                <a:gd name="connsiteX2" fmla="*/ 2189065 w 2189065"/>
                <a:gd name="connsiteY2" fmla="*/ 3526012 h 3526012"/>
                <a:gd name="connsiteX3" fmla="*/ 0 w 2189065"/>
                <a:gd name="connsiteY3" fmla="*/ 3526012 h 3526012"/>
                <a:gd name="connsiteX4" fmla="*/ 0 w 2189065"/>
                <a:gd name="connsiteY4" fmla="*/ 0 h 3526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065" h="3526012">
                  <a:moveTo>
                    <a:pt x="0" y="0"/>
                  </a:moveTo>
                  <a:lnTo>
                    <a:pt x="2189065" y="0"/>
                  </a:lnTo>
                  <a:lnTo>
                    <a:pt x="2189065" y="3526012"/>
                  </a:lnTo>
                  <a:lnTo>
                    <a:pt x="0" y="3526012"/>
                  </a:lnTo>
                  <a:lnTo>
                    <a:pt x="0" y="0"/>
                  </a:lnTo>
                  <a:close/>
                </a:path>
              </a:pathLst>
            </a:custGeom>
            <a:grpFill/>
            <a:ln>
              <a:noFill/>
            </a:ln>
            <a:sp3d/>
          </p:spPr>
          <p:style>
            <a:lnRef idx="2">
              <a:scrgbClr r="0" g="0" b="0"/>
            </a:lnRef>
            <a:fillRef idx="1">
              <a:scrgbClr r="0" g="0" b="0"/>
            </a:fillRef>
            <a:effectRef idx="0">
              <a:schemeClr val="accent1">
                <a:shade val="50000"/>
                <a:hueOff val="484969"/>
                <a:satOff val="7687"/>
                <a:lumOff val="30792"/>
                <a:alphaOff val="0"/>
              </a:schemeClr>
            </a:effectRef>
            <a:fontRef idx="minor">
              <a:schemeClr val="lt1"/>
            </a:fontRef>
          </p:style>
          <p:txBody>
            <a:bodyPr spcFirstLastPara="0" vert="horz" wrap="square" lIns="0" tIns="69437" rIns="0" bIns="0" numCol="1" spcCol="1270" anchor="t" anchorCtr="0">
              <a:noAutofit/>
            </a:bodyPr>
            <a:lstStyle/>
            <a:p>
              <a:pPr defTabSz="900113">
                <a:lnSpc>
                  <a:spcPct val="90000"/>
                </a:lnSpc>
                <a:spcBef>
                  <a:spcPct val="0"/>
                </a:spcBef>
                <a:spcAft>
                  <a:spcPct val="35000"/>
                </a:spcAft>
              </a:pPr>
              <a:endParaRPr lang="en-US" sz="1575" kern="1200" dirty="0">
                <a:latin typeface="Bahnschrift SemiBold" panose="020B0502040204020203" pitchFamily="34" charset="0"/>
              </a:endParaRPr>
            </a:p>
            <a:p>
              <a:pPr marL="257175" indent="-257175" defTabSz="900113">
                <a:lnSpc>
                  <a:spcPct val="90000"/>
                </a:lnSpc>
                <a:spcBef>
                  <a:spcPct val="0"/>
                </a:spcBef>
                <a:spcAft>
                  <a:spcPct val="35000"/>
                </a:spcAft>
                <a:buFont typeface="Arial" panose="020B0604020202020204" pitchFamily="34" charset="0"/>
                <a:buChar char="•"/>
              </a:pPr>
              <a:r>
                <a:rPr lang="en-US" sz="1575" kern="1200" dirty="0">
                  <a:latin typeface="Bahnschrift SemiBold" panose="020B0502040204020203" pitchFamily="34" charset="0"/>
                </a:rPr>
                <a:t>Collect metrics, Traces and Logs</a:t>
              </a:r>
            </a:p>
            <a:p>
              <a:pPr marL="257175" indent="-257175" defTabSz="900113">
                <a:lnSpc>
                  <a:spcPct val="90000"/>
                </a:lnSpc>
                <a:spcBef>
                  <a:spcPct val="0"/>
                </a:spcBef>
                <a:spcAft>
                  <a:spcPct val="35000"/>
                </a:spcAft>
                <a:buFont typeface="Arial" panose="020B0604020202020204" pitchFamily="34" charset="0"/>
                <a:buChar char="•"/>
              </a:pPr>
              <a:r>
                <a:rPr lang="en-US" sz="1575" kern="1200" dirty="0">
                  <a:latin typeface="Bahnschrift SemiBold" panose="020B0502040204020203" pitchFamily="34" charset="0"/>
                </a:rPr>
                <a:t>Define metrics based on logs</a:t>
              </a:r>
            </a:p>
            <a:p>
              <a:pPr marL="257175" indent="-257175" defTabSz="900113">
                <a:lnSpc>
                  <a:spcPct val="90000"/>
                </a:lnSpc>
                <a:spcBef>
                  <a:spcPct val="0"/>
                </a:spcBef>
                <a:spcAft>
                  <a:spcPct val="35000"/>
                </a:spcAft>
                <a:buFont typeface="Arial" panose="020B0604020202020204" pitchFamily="34" charset="0"/>
                <a:buChar char="•"/>
              </a:pPr>
              <a:r>
                <a:rPr lang="en-US" sz="1575" kern="1200" dirty="0">
                  <a:latin typeface="Bahnschrift SemiBold" panose="020B0502040204020203" pitchFamily="34" charset="0"/>
                </a:rPr>
                <a:t>Build alerting rules based on events</a:t>
              </a:r>
            </a:p>
          </p:txBody>
        </p:sp>
      </p:grpSp>
      <p:grpSp>
        <p:nvGrpSpPr>
          <p:cNvPr id="18" name="Group 17">
            <a:extLst>
              <a:ext uri="{FF2B5EF4-FFF2-40B4-BE49-F238E27FC236}">
                <a16:creationId xmlns:a16="http://schemas.microsoft.com/office/drawing/2014/main" id="{1BE1F701-6242-4BC2-AD43-BF61736F9DB7}"/>
              </a:ext>
            </a:extLst>
          </p:cNvPr>
          <p:cNvGrpSpPr/>
          <p:nvPr/>
        </p:nvGrpSpPr>
        <p:grpSpPr>
          <a:xfrm>
            <a:off x="6014848" y="1665126"/>
            <a:ext cx="2831684" cy="2912603"/>
            <a:chOff x="7112401" y="2220169"/>
            <a:chExt cx="3775579" cy="3883471"/>
          </a:xfrm>
          <a:solidFill>
            <a:srgbClr val="FF0000"/>
          </a:solidFill>
        </p:grpSpPr>
        <p:sp>
          <p:nvSpPr>
            <p:cNvPr id="15" name="Freeform: Shape 14">
              <a:extLst>
                <a:ext uri="{FF2B5EF4-FFF2-40B4-BE49-F238E27FC236}">
                  <a16:creationId xmlns:a16="http://schemas.microsoft.com/office/drawing/2014/main" id="{DBEA48FE-25CF-4E1E-BF5A-DB9E676ED55D}"/>
                </a:ext>
              </a:extLst>
            </p:cNvPr>
            <p:cNvSpPr/>
            <p:nvPr/>
          </p:nvSpPr>
          <p:spPr>
            <a:xfrm rot="16200000">
              <a:off x="7237184" y="2095386"/>
              <a:ext cx="3526013" cy="3775579"/>
            </a:xfrm>
            <a:custGeom>
              <a:avLst/>
              <a:gdLst>
                <a:gd name="connsiteX0" fmla="*/ 0 w 2938343"/>
                <a:gd name="connsiteY0" fmla="*/ 146917 h 3526012"/>
                <a:gd name="connsiteX1" fmla="*/ 146917 w 2938343"/>
                <a:gd name="connsiteY1" fmla="*/ 0 h 3526012"/>
                <a:gd name="connsiteX2" fmla="*/ 2791426 w 2938343"/>
                <a:gd name="connsiteY2" fmla="*/ 0 h 3526012"/>
                <a:gd name="connsiteX3" fmla="*/ 2938343 w 2938343"/>
                <a:gd name="connsiteY3" fmla="*/ 146917 h 3526012"/>
                <a:gd name="connsiteX4" fmla="*/ 2938343 w 2938343"/>
                <a:gd name="connsiteY4" fmla="*/ 3379095 h 3526012"/>
                <a:gd name="connsiteX5" fmla="*/ 2791426 w 2938343"/>
                <a:gd name="connsiteY5" fmla="*/ 3526012 h 3526012"/>
                <a:gd name="connsiteX6" fmla="*/ 146917 w 2938343"/>
                <a:gd name="connsiteY6" fmla="*/ 3526012 h 3526012"/>
                <a:gd name="connsiteX7" fmla="*/ 0 w 2938343"/>
                <a:gd name="connsiteY7" fmla="*/ 3379095 h 3526012"/>
                <a:gd name="connsiteX8" fmla="*/ 0 w 2938343"/>
                <a:gd name="connsiteY8" fmla="*/ 146917 h 35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8343" h="3526012">
                  <a:moveTo>
                    <a:pt x="2815912" y="1"/>
                  </a:moveTo>
                  <a:cubicBezTo>
                    <a:pt x="2883528" y="1"/>
                    <a:pt x="2938343" y="78933"/>
                    <a:pt x="2938343" y="176301"/>
                  </a:cubicBezTo>
                  <a:lnTo>
                    <a:pt x="2938343" y="3349711"/>
                  </a:lnTo>
                  <a:cubicBezTo>
                    <a:pt x="2938343" y="3447079"/>
                    <a:pt x="2883528" y="3526011"/>
                    <a:pt x="2815912" y="3526011"/>
                  </a:cubicBezTo>
                  <a:lnTo>
                    <a:pt x="122431" y="3526011"/>
                  </a:lnTo>
                  <a:cubicBezTo>
                    <a:pt x="54815" y="3526011"/>
                    <a:pt x="0" y="3447079"/>
                    <a:pt x="0" y="3349711"/>
                  </a:cubicBezTo>
                  <a:lnTo>
                    <a:pt x="0" y="176301"/>
                  </a:lnTo>
                  <a:cubicBezTo>
                    <a:pt x="0" y="78933"/>
                    <a:pt x="54815" y="1"/>
                    <a:pt x="122431" y="1"/>
                  </a:cubicBezTo>
                  <a:lnTo>
                    <a:pt x="2815912" y="1"/>
                  </a:lnTo>
                  <a:close/>
                </a:path>
              </a:pathLst>
            </a:custGeom>
            <a:grpFill/>
          </p:spPr>
          <p:style>
            <a:lnRef idx="2">
              <a:schemeClr val="lt1">
                <a:hueOff val="0"/>
                <a:satOff val="0"/>
                <a:lumOff val="0"/>
                <a:alphaOff val="0"/>
              </a:schemeClr>
            </a:lnRef>
            <a:fillRef idx="1">
              <a:schemeClr val="accent1">
                <a:shade val="50000"/>
                <a:hueOff val="484969"/>
                <a:satOff val="7687"/>
                <a:lumOff val="30792"/>
                <a:alphaOff val="0"/>
              </a:schemeClr>
            </a:fillRef>
            <a:effectRef idx="0">
              <a:schemeClr val="accent1">
                <a:shade val="50000"/>
                <a:hueOff val="484969"/>
                <a:satOff val="7687"/>
                <a:lumOff val="30792"/>
                <a:alphaOff val="0"/>
              </a:schemeClr>
            </a:effectRef>
            <a:fontRef idx="minor">
              <a:schemeClr val="lt1"/>
            </a:fontRef>
          </p:style>
          <p:txBody>
            <a:bodyPr spcFirstLastPara="0" vert="horz" wrap="square" lIns="476012" tIns="84869" rIns="110015" bIns="1763006" numCol="1" spcCol="1270" anchor="t" anchorCtr="0">
              <a:noAutofit/>
            </a:bodyPr>
            <a:lstStyle/>
            <a:p>
              <a:pPr algn="r" defTabSz="1100138">
                <a:lnSpc>
                  <a:spcPct val="90000"/>
                </a:lnSpc>
                <a:spcBef>
                  <a:spcPct val="0"/>
                </a:spcBef>
                <a:spcAft>
                  <a:spcPct val="35000"/>
                </a:spcAft>
              </a:pPr>
              <a:r>
                <a:rPr lang="en-US" sz="2475" kern="1200">
                  <a:latin typeface="Bahnschrift SemiBold" panose="020B0502040204020203" pitchFamily="34" charset="0"/>
                </a:rPr>
                <a:t>SRE</a:t>
              </a:r>
            </a:p>
          </p:txBody>
        </p:sp>
        <p:sp>
          <p:nvSpPr>
            <p:cNvPr id="17" name="Freeform: Shape 16">
              <a:extLst>
                <a:ext uri="{FF2B5EF4-FFF2-40B4-BE49-F238E27FC236}">
                  <a16:creationId xmlns:a16="http://schemas.microsoft.com/office/drawing/2014/main" id="{F078B9AE-8748-43CC-93A1-8CFA1029F591}"/>
                </a:ext>
              </a:extLst>
            </p:cNvPr>
            <p:cNvSpPr/>
            <p:nvPr/>
          </p:nvSpPr>
          <p:spPr>
            <a:xfrm>
              <a:off x="7686722" y="2577628"/>
              <a:ext cx="2890767" cy="3526012"/>
            </a:xfrm>
            <a:custGeom>
              <a:avLst/>
              <a:gdLst>
                <a:gd name="connsiteX0" fmla="*/ 0 w 2189065"/>
                <a:gd name="connsiteY0" fmla="*/ 0 h 3526012"/>
                <a:gd name="connsiteX1" fmla="*/ 2189065 w 2189065"/>
                <a:gd name="connsiteY1" fmla="*/ 0 h 3526012"/>
                <a:gd name="connsiteX2" fmla="*/ 2189065 w 2189065"/>
                <a:gd name="connsiteY2" fmla="*/ 3526012 h 3526012"/>
                <a:gd name="connsiteX3" fmla="*/ 0 w 2189065"/>
                <a:gd name="connsiteY3" fmla="*/ 3526012 h 3526012"/>
                <a:gd name="connsiteX4" fmla="*/ 0 w 2189065"/>
                <a:gd name="connsiteY4" fmla="*/ 0 h 3526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065" h="3526012">
                  <a:moveTo>
                    <a:pt x="0" y="0"/>
                  </a:moveTo>
                  <a:lnTo>
                    <a:pt x="2189065" y="0"/>
                  </a:lnTo>
                  <a:lnTo>
                    <a:pt x="2189065" y="3526012"/>
                  </a:lnTo>
                  <a:lnTo>
                    <a:pt x="0" y="3526012"/>
                  </a:lnTo>
                  <a:lnTo>
                    <a:pt x="0" y="0"/>
                  </a:lnTo>
                  <a:close/>
                </a:path>
              </a:pathLst>
            </a:custGeom>
            <a:noFill/>
            <a:ln>
              <a:noFill/>
            </a:ln>
            <a:sp3d/>
          </p:spPr>
          <p:style>
            <a:lnRef idx="2">
              <a:scrgbClr r="0" g="0" b="0"/>
            </a:lnRef>
            <a:fillRef idx="1">
              <a:scrgbClr r="0" g="0" b="0"/>
            </a:fillRef>
            <a:effectRef idx="0">
              <a:schemeClr val="accent1">
                <a:shade val="50000"/>
                <a:hueOff val="484969"/>
                <a:satOff val="7687"/>
                <a:lumOff val="30792"/>
                <a:alphaOff val="0"/>
              </a:schemeClr>
            </a:effectRef>
            <a:fontRef idx="minor">
              <a:schemeClr val="lt1"/>
            </a:fontRef>
          </p:style>
          <p:txBody>
            <a:bodyPr spcFirstLastPara="0" vert="horz" wrap="square" lIns="0" tIns="69437" rIns="0" bIns="0" numCol="1" spcCol="1270" anchor="t" anchorCtr="0">
              <a:noAutofit/>
            </a:bodyPr>
            <a:lstStyle/>
            <a:p>
              <a:pPr marL="257175" indent="-257175" defTabSz="900113">
                <a:lnSpc>
                  <a:spcPct val="90000"/>
                </a:lnSpc>
                <a:spcBef>
                  <a:spcPct val="0"/>
                </a:spcBef>
                <a:spcAft>
                  <a:spcPct val="35000"/>
                </a:spcAft>
                <a:buFont typeface="Arial" panose="020B0604020202020204" pitchFamily="34" charset="0"/>
                <a:buChar char="•"/>
              </a:pPr>
              <a:r>
                <a:rPr lang="en-US" sz="1575" kern="1200" dirty="0">
                  <a:latin typeface="Bahnschrift SemiBold" panose="020B0502040204020203" pitchFamily="34" charset="0"/>
                </a:rPr>
                <a:t>Utilize load testing &amp; Chaos engineering to measure the impact of K8s events on your users</a:t>
              </a:r>
            </a:p>
            <a:p>
              <a:pPr marL="257175" indent="-257175" defTabSz="900113">
                <a:lnSpc>
                  <a:spcPct val="90000"/>
                </a:lnSpc>
                <a:spcBef>
                  <a:spcPct val="0"/>
                </a:spcBef>
                <a:spcAft>
                  <a:spcPct val="35000"/>
                </a:spcAft>
                <a:buFont typeface="Arial" panose="020B0604020202020204" pitchFamily="34" charset="0"/>
                <a:buChar char="•"/>
              </a:pPr>
              <a:r>
                <a:rPr lang="en-US" sz="1575" kern="1200" dirty="0">
                  <a:latin typeface="Bahnschrift SemiBold" panose="020B0502040204020203" pitchFamily="34" charset="0"/>
                </a:rPr>
                <a:t>Define SLI/SLO</a:t>
              </a:r>
            </a:p>
          </p:txBody>
        </p:sp>
      </p:grpSp>
    </p:spTree>
    <p:extLst>
      <p:ext uri="{BB962C8B-B14F-4D97-AF65-F5344CB8AC3E}">
        <p14:creationId xmlns:p14="http://schemas.microsoft.com/office/powerpoint/2010/main" val="2207347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7B584D-8EA9-488C-9C1F-2725E6651B50}"/>
              </a:ext>
            </a:extLst>
          </p:cNvPr>
          <p:cNvSpPr>
            <a:spLocks noGrp="1"/>
          </p:cNvSpPr>
          <p:nvPr>
            <p:ph type="title"/>
          </p:nvPr>
        </p:nvSpPr>
        <p:spPr/>
        <p:txBody>
          <a:bodyPr>
            <a:normAutofit/>
          </a:bodyPr>
          <a:lstStyle/>
          <a:p>
            <a:r>
              <a:rPr lang="en-US" dirty="0"/>
              <a:t>Is it observable</a:t>
            </a:r>
          </a:p>
        </p:txBody>
      </p:sp>
      <p:sp>
        <p:nvSpPr>
          <p:cNvPr id="5" name="Content Placeholder 4">
            <a:extLst>
              <a:ext uri="{FF2B5EF4-FFF2-40B4-BE49-F238E27FC236}">
                <a16:creationId xmlns:a16="http://schemas.microsoft.com/office/drawing/2014/main" id="{84B321CC-7726-4CF0-A726-07E988A87A01}"/>
              </a:ext>
            </a:extLst>
          </p:cNvPr>
          <p:cNvSpPr>
            <a:spLocks noGrp="1"/>
          </p:cNvSpPr>
          <p:nvPr>
            <p:ph type="body" sz="quarter" idx="10"/>
          </p:nvPr>
        </p:nvSpPr>
        <p:spPr/>
        <p:txBody>
          <a:bodyPr/>
          <a:lstStyle/>
          <a:p>
            <a:r>
              <a:rPr lang="en-US" dirty="0"/>
              <a:t>Looking for educational content on Observability , Checkout the YouTube Channel :</a:t>
            </a:r>
          </a:p>
          <a:p>
            <a:pPr marL="0" indent="0">
              <a:buNone/>
            </a:pPr>
            <a:r>
              <a:rPr lang="en-US" b="1" dirty="0">
                <a:solidFill>
                  <a:schemeClr val="accent2"/>
                </a:solidFill>
              </a:rPr>
              <a:t>Is It Observable </a:t>
            </a:r>
            <a:r>
              <a:rPr lang="en-US" sz="1800" b="1" dirty="0">
                <a:solidFill>
                  <a:schemeClr val="accent3"/>
                </a:solidFill>
              </a:rPr>
              <a:t>https://www.youtube.com/c/IsitObservable</a:t>
            </a:r>
          </a:p>
          <a:p>
            <a:pPr marL="0" indent="0">
              <a:buNone/>
            </a:pPr>
            <a:r>
              <a:rPr lang="en-US" dirty="0"/>
              <a:t> </a:t>
            </a:r>
          </a:p>
        </p:txBody>
      </p:sp>
      <p:pic>
        <p:nvPicPr>
          <p:cNvPr id="8" name="Picture Placeholder 7" descr="Logo&#10;&#10;Description automatically generated">
            <a:extLst>
              <a:ext uri="{FF2B5EF4-FFF2-40B4-BE49-F238E27FC236}">
                <a16:creationId xmlns:a16="http://schemas.microsoft.com/office/drawing/2014/main" id="{0A37A634-2C63-4892-899F-407A073F8C77}"/>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645" b="645"/>
          <a:stretch>
            <a:fillRect/>
          </a:stretch>
        </p:blipFill>
        <p:spPr>
          <a:xfrm>
            <a:off x="7296150" y="873125"/>
            <a:ext cx="1847850" cy="1849438"/>
          </a:xfrm>
        </p:spPr>
      </p:pic>
      <p:pic>
        <p:nvPicPr>
          <p:cNvPr id="10" name="Picture 9" descr="Qr code&#10;&#10;Description automatically generated">
            <a:extLst>
              <a:ext uri="{FF2B5EF4-FFF2-40B4-BE49-F238E27FC236}">
                <a16:creationId xmlns:a16="http://schemas.microsoft.com/office/drawing/2014/main" id="{A962D0C1-4398-4C25-9199-E96A5124C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413" y="3428614"/>
            <a:ext cx="1623511" cy="1623511"/>
          </a:xfrm>
          <a:prstGeom prst="rect">
            <a:avLst/>
          </a:prstGeom>
        </p:spPr>
      </p:pic>
      <p:pic>
        <p:nvPicPr>
          <p:cNvPr id="12" name="Picture 11" descr="A picture containing text, person, person, spectacles&#10;&#10;Description automatically generated">
            <a:extLst>
              <a:ext uri="{FF2B5EF4-FFF2-40B4-BE49-F238E27FC236}">
                <a16:creationId xmlns:a16="http://schemas.microsoft.com/office/drawing/2014/main" id="{39FE2047-D636-4DFC-97A0-26EE31CC8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1179" y="2885486"/>
            <a:ext cx="1596005" cy="897752"/>
          </a:xfrm>
          <a:prstGeom prst="rect">
            <a:avLst/>
          </a:prstGeom>
        </p:spPr>
      </p:pic>
      <p:pic>
        <p:nvPicPr>
          <p:cNvPr id="16" name="Picture 15" descr="A person with a beard&#10;&#10;Description automatically generated with low confidence">
            <a:extLst>
              <a:ext uri="{FF2B5EF4-FFF2-40B4-BE49-F238E27FC236}">
                <a16:creationId xmlns:a16="http://schemas.microsoft.com/office/drawing/2014/main" id="{1C5EB842-3C11-413E-BE60-5C2F8BFE8B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231" y="2861832"/>
            <a:ext cx="1596005" cy="897752"/>
          </a:xfrm>
          <a:prstGeom prst="rect">
            <a:avLst/>
          </a:prstGeom>
        </p:spPr>
      </p:pic>
      <p:pic>
        <p:nvPicPr>
          <p:cNvPr id="19" name="Picture 18" descr="A person with a beard holding up his hand&#10;&#10;Description automatically generated with low confidence">
            <a:extLst>
              <a:ext uri="{FF2B5EF4-FFF2-40B4-BE49-F238E27FC236}">
                <a16:creationId xmlns:a16="http://schemas.microsoft.com/office/drawing/2014/main" id="{687C9A82-45C4-4F48-8B7B-81224FEC08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231" y="3963489"/>
            <a:ext cx="1596004" cy="897752"/>
          </a:xfrm>
          <a:prstGeom prst="rect">
            <a:avLst/>
          </a:prstGeom>
        </p:spPr>
      </p:pic>
      <p:pic>
        <p:nvPicPr>
          <p:cNvPr id="21" name="Picture 20" descr="A person with a beard and glasses&#10;&#10;Description automatically generated with low confidence">
            <a:extLst>
              <a:ext uri="{FF2B5EF4-FFF2-40B4-BE49-F238E27FC236}">
                <a16:creationId xmlns:a16="http://schemas.microsoft.com/office/drawing/2014/main" id="{D4DE2D42-41A2-483E-8211-7F0A30E218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1179" y="3987143"/>
            <a:ext cx="1596003" cy="897752"/>
          </a:xfrm>
          <a:prstGeom prst="rect">
            <a:avLst/>
          </a:prstGeom>
        </p:spPr>
      </p:pic>
      <p:pic>
        <p:nvPicPr>
          <p:cNvPr id="23" name="Picture 22" descr="A person with a beard and glasses&#10;&#10;Description automatically generated with low confidence">
            <a:extLst>
              <a:ext uri="{FF2B5EF4-FFF2-40B4-BE49-F238E27FC236}">
                <a16:creationId xmlns:a16="http://schemas.microsoft.com/office/drawing/2014/main" id="{03F47C0D-EC46-45E2-A81C-877D102118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52729" y="2885486"/>
            <a:ext cx="1596004" cy="897752"/>
          </a:xfrm>
          <a:prstGeom prst="rect">
            <a:avLst/>
          </a:prstGeom>
        </p:spPr>
      </p:pic>
      <p:pic>
        <p:nvPicPr>
          <p:cNvPr id="25" name="Picture 24" descr="A picture containing text, person, person&#10;&#10;Description automatically generated">
            <a:extLst>
              <a:ext uri="{FF2B5EF4-FFF2-40B4-BE49-F238E27FC236}">
                <a16:creationId xmlns:a16="http://schemas.microsoft.com/office/drawing/2014/main" id="{362F0F9B-758C-4BDB-9C2E-DF73154673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52728" y="3987143"/>
            <a:ext cx="1596005" cy="897753"/>
          </a:xfrm>
          <a:prstGeom prst="rect">
            <a:avLst/>
          </a:prstGeom>
        </p:spPr>
      </p:pic>
    </p:spTree>
    <p:extLst>
      <p:ext uri="{BB962C8B-B14F-4D97-AF65-F5344CB8AC3E}">
        <p14:creationId xmlns:p14="http://schemas.microsoft.com/office/powerpoint/2010/main" val="3759171889"/>
      </p:ext>
    </p:extLst>
  </p:cSld>
  <p:clrMapOvr>
    <a:masterClrMapping/>
  </p:clrMapOvr>
  <p:transition>
    <p:fade thruBlk="1"/>
  </p:transition>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title"/>
          </p:nvPr>
        </p:nvSpPr>
        <p:spPr>
          <a:xfrm>
            <a:off x="628650" y="1656325"/>
            <a:ext cx="7886700" cy="1152338"/>
          </a:xfrm>
        </p:spPr>
        <p:txBody>
          <a:bodyPr spcFirstLastPara="1" lIns="0" tIns="0" rIns="0" bIns="0" anchor="b" anchorCtr="0">
            <a:normAutofit/>
          </a:bodyPr>
          <a:lstStyle/>
          <a:p>
            <a:pPr marL="0" marR="0" lvl="0" indent="0" rtl="0">
              <a:spcBef>
                <a:spcPts val="0"/>
              </a:spcBef>
              <a:spcAft>
                <a:spcPts val="0"/>
              </a:spcAft>
              <a:buClr>
                <a:schemeClr val="accent3"/>
              </a:buClr>
              <a:buSzPts val="3200"/>
              <a:buFont typeface="Arial"/>
              <a:buNone/>
            </a:pPr>
            <a:r>
              <a:rPr lang="en-US" b="1" i="0" u="none" strike="noStrike" cap="none"/>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title"/>
          </p:nvPr>
        </p:nvSpPr>
        <p:spPr>
          <a:xfrm>
            <a:off x="628650" y="1656325"/>
            <a:ext cx="7886700" cy="1152338"/>
          </a:xfrm>
        </p:spPr>
        <p:txBody>
          <a:bodyPr spcFirstLastPara="1" lIns="0" tIns="0" rIns="0" bIns="0" anchor="b" anchorCtr="0">
            <a:normAutofit/>
          </a:bodyPr>
          <a:lstStyle/>
          <a:p>
            <a:pPr marL="0" marR="0" lvl="0" indent="0" rtl="0">
              <a:spcBef>
                <a:spcPts val="0"/>
              </a:spcBef>
              <a:spcAft>
                <a:spcPts val="0"/>
              </a:spcAft>
              <a:buClr>
                <a:schemeClr val="accent3"/>
              </a:buClr>
              <a:buSzPts val="3200"/>
              <a:buFont typeface="Arial"/>
              <a:buNone/>
            </a:pPr>
            <a:r>
              <a:rPr lang="en-GB" b="1" i="0" u="none" strike="noStrike" cap="none" dirty="0"/>
              <a:t>The dark side of </a:t>
            </a:r>
            <a:r>
              <a:rPr lang="en-GB" b="1" i="0" u="none" strike="noStrike" cap="none" dirty="0" err="1"/>
              <a:t>kubernetes</a:t>
            </a:r>
            <a:endParaRPr lang="en-GB" b="1" i="0" u="none" strike="noStrike" cap="none" dirty="0"/>
          </a:p>
        </p:txBody>
      </p:sp>
    </p:spTree>
    <p:extLst>
      <p:ext uri="{BB962C8B-B14F-4D97-AF65-F5344CB8AC3E}">
        <p14:creationId xmlns:p14="http://schemas.microsoft.com/office/powerpoint/2010/main" val="404257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Icon&#10;&#10;Description automatically generated">
            <a:extLst>
              <a:ext uri="{FF2B5EF4-FFF2-40B4-BE49-F238E27FC236}">
                <a16:creationId xmlns:a16="http://schemas.microsoft.com/office/drawing/2014/main" id="{F407D901-1384-46EB-9F0D-1122414EC0FC}"/>
              </a:ext>
            </a:extLst>
          </p:cNvPr>
          <p:cNvPicPr>
            <a:picLocks noChangeAspect="1"/>
          </p:cNvPicPr>
          <p:nvPr/>
        </p:nvPicPr>
        <p:blipFill rotWithShape="1">
          <a:blip r:embed="rId2">
            <a:alphaModFix amt="50000"/>
          </a:blip>
          <a:srcRect l="17172" t="14439" r="10329" b="18896"/>
          <a:stretch/>
        </p:blipFill>
        <p:spPr>
          <a:xfrm>
            <a:off x="5714400" y="3185590"/>
            <a:ext cx="1294787" cy="1190587"/>
          </a:xfrm>
          <a:prstGeom prst="rect">
            <a:avLst/>
          </a:prstGeom>
        </p:spPr>
      </p:pic>
      <p:sp>
        <p:nvSpPr>
          <p:cNvPr id="3" name="Title 2">
            <a:extLst>
              <a:ext uri="{FF2B5EF4-FFF2-40B4-BE49-F238E27FC236}">
                <a16:creationId xmlns:a16="http://schemas.microsoft.com/office/drawing/2014/main" id="{7A4121C5-4703-4CD8-803B-269DCABACC9E}"/>
              </a:ext>
            </a:extLst>
          </p:cNvPr>
          <p:cNvSpPr>
            <a:spLocks noGrp="1"/>
          </p:cNvSpPr>
          <p:nvPr>
            <p:ph type="title"/>
          </p:nvPr>
        </p:nvSpPr>
        <p:spPr/>
        <p:txBody>
          <a:bodyPr>
            <a:normAutofit/>
          </a:bodyPr>
          <a:lstStyle/>
          <a:p>
            <a:r>
              <a:rPr lang="en-US" dirty="0"/>
              <a:t>Let’s recap on the Workload </a:t>
            </a:r>
            <a:r>
              <a:rPr lang="en-US" dirty="0" err="1"/>
              <a:t>lifecyle</a:t>
            </a:r>
            <a:endParaRPr lang="en-US" dirty="0"/>
          </a:p>
        </p:txBody>
      </p:sp>
      <p:sp>
        <p:nvSpPr>
          <p:cNvPr id="4" name="Text Placeholder 3">
            <a:extLst>
              <a:ext uri="{FF2B5EF4-FFF2-40B4-BE49-F238E27FC236}">
                <a16:creationId xmlns:a16="http://schemas.microsoft.com/office/drawing/2014/main" id="{FC7DDC9A-2BEB-4222-9DFF-7A21CC106899}"/>
              </a:ext>
            </a:extLst>
          </p:cNvPr>
          <p:cNvSpPr>
            <a:spLocks noGrp="1"/>
          </p:cNvSpPr>
          <p:nvPr>
            <p:ph type="body" sz="quarter" idx="10"/>
          </p:nvPr>
        </p:nvSpPr>
        <p:spPr/>
        <p:txBody>
          <a:bodyPr/>
          <a:lstStyle/>
          <a:p>
            <a:endParaRPr lang="en-GB"/>
          </a:p>
        </p:txBody>
      </p:sp>
      <p:sp>
        <p:nvSpPr>
          <p:cNvPr id="5" name="Flowchart: Alternate Process 4">
            <a:extLst>
              <a:ext uri="{FF2B5EF4-FFF2-40B4-BE49-F238E27FC236}">
                <a16:creationId xmlns:a16="http://schemas.microsoft.com/office/drawing/2014/main" id="{D9C585A9-9548-4E8E-9D57-4D8A57A138B0}"/>
              </a:ext>
            </a:extLst>
          </p:cNvPr>
          <p:cNvSpPr/>
          <p:nvPr/>
        </p:nvSpPr>
        <p:spPr>
          <a:xfrm>
            <a:off x="1701527" y="1644144"/>
            <a:ext cx="2356478" cy="737254"/>
          </a:xfrm>
          <a:prstGeom prst="flowChartAlternateProcess">
            <a:avLst/>
          </a:prstGeom>
          <a:ln>
            <a:solidFill>
              <a:srgbClr val="B4B4B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88"/>
          </a:p>
        </p:txBody>
      </p:sp>
      <p:pic>
        <p:nvPicPr>
          <p:cNvPr id="6" name="Picture 5" descr="Icon&#10;&#10;Description automatically generated">
            <a:extLst>
              <a:ext uri="{FF2B5EF4-FFF2-40B4-BE49-F238E27FC236}">
                <a16:creationId xmlns:a16="http://schemas.microsoft.com/office/drawing/2014/main" id="{B0296868-FC13-4D9A-AC33-7700A945EFF6}"/>
              </a:ext>
            </a:extLst>
          </p:cNvPr>
          <p:cNvPicPr>
            <a:picLocks noChangeAspect="1"/>
          </p:cNvPicPr>
          <p:nvPr/>
        </p:nvPicPr>
        <p:blipFill>
          <a:blip r:embed="rId3"/>
          <a:stretch>
            <a:fillRect/>
          </a:stretch>
        </p:blipFill>
        <p:spPr>
          <a:xfrm>
            <a:off x="1433167" y="1204669"/>
            <a:ext cx="760582" cy="738398"/>
          </a:xfrm>
          <a:prstGeom prst="rect">
            <a:avLst/>
          </a:prstGeom>
        </p:spPr>
      </p:pic>
      <p:pic>
        <p:nvPicPr>
          <p:cNvPr id="7" name="Picture 6" descr="A blue and white logo&#10;&#10;Description automatically generated with low confidence">
            <a:extLst>
              <a:ext uri="{FF2B5EF4-FFF2-40B4-BE49-F238E27FC236}">
                <a16:creationId xmlns:a16="http://schemas.microsoft.com/office/drawing/2014/main" id="{2ABDEB07-938D-47A1-A820-8C90071D9D54}"/>
              </a:ext>
            </a:extLst>
          </p:cNvPr>
          <p:cNvPicPr>
            <a:picLocks noChangeAspect="1"/>
          </p:cNvPicPr>
          <p:nvPr/>
        </p:nvPicPr>
        <p:blipFill>
          <a:blip r:embed="rId4"/>
          <a:stretch>
            <a:fillRect/>
          </a:stretch>
        </p:blipFill>
        <p:spPr>
          <a:xfrm>
            <a:off x="3527527" y="1838437"/>
            <a:ext cx="393329" cy="381037"/>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0007791E-F0CD-4B00-822A-377C59AF887C}"/>
              </a:ext>
            </a:extLst>
          </p:cNvPr>
          <p:cNvPicPr>
            <a:picLocks noChangeAspect="1"/>
          </p:cNvPicPr>
          <p:nvPr/>
        </p:nvPicPr>
        <p:blipFill>
          <a:blip r:embed="rId5"/>
          <a:stretch>
            <a:fillRect/>
          </a:stretch>
        </p:blipFill>
        <p:spPr>
          <a:xfrm>
            <a:off x="3038727" y="1830985"/>
            <a:ext cx="401021" cy="388489"/>
          </a:xfrm>
          <a:prstGeom prst="rect">
            <a:avLst/>
          </a:prstGeom>
        </p:spPr>
      </p:pic>
      <p:pic>
        <p:nvPicPr>
          <p:cNvPr id="9" name="Picture 8" descr="Icon&#10;&#10;Description automatically generated">
            <a:extLst>
              <a:ext uri="{FF2B5EF4-FFF2-40B4-BE49-F238E27FC236}">
                <a16:creationId xmlns:a16="http://schemas.microsoft.com/office/drawing/2014/main" id="{EB77B1FF-D5FA-46D1-A27D-D5F069D5958B}"/>
              </a:ext>
            </a:extLst>
          </p:cNvPr>
          <p:cNvPicPr>
            <a:picLocks noChangeAspect="1"/>
          </p:cNvPicPr>
          <p:nvPr/>
        </p:nvPicPr>
        <p:blipFill>
          <a:blip r:embed="rId6"/>
          <a:stretch>
            <a:fillRect/>
          </a:stretch>
        </p:blipFill>
        <p:spPr>
          <a:xfrm>
            <a:off x="2588061" y="1845369"/>
            <a:ext cx="386173" cy="374105"/>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232AE615-6C52-4C3D-9DDF-DC4489DF734F}"/>
              </a:ext>
            </a:extLst>
          </p:cNvPr>
          <p:cNvPicPr>
            <a:picLocks noChangeAspect="1"/>
          </p:cNvPicPr>
          <p:nvPr/>
        </p:nvPicPr>
        <p:blipFill>
          <a:blip r:embed="rId7"/>
          <a:stretch>
            <a:fillRect/>
          </a:stretch>
        </p:blipFill>
        <p:spPr>
          <a:xfrm>
            <a:off x="2118319" y="1840165"/>
            <a:ext cx="393329" cy="381037"/>
          </a:xfrm>
          <a:prstGeom prst="rect">
            <a:avLst/>
          </a:prstGeom>
        </p:spPr>
      </p:pic>
      <p:sp>
        <p:nvSpPr>
          <p:cNvPr id="14" name="Flowchart: Alternate Process 13">
            <a:extLst>
              <a:ext uri="{FF2B5EF4-FFF2-40B4-BE49-F238E27FC236}">
                <a16:creationId xmlns:a16="http://schemas.microsoft.com/office/drawing/2014/main" id="{E0F8E409-B2CF-460A-B155-309B7B6F2843}"/>
              </a:ext>
            </a:extLst>
          </p:cNvPr>
          <p:cNvSpPr/>
          <p:nvPr/>
        </p:nvSpPr>
        <p:spPr>
          <a:xfrm>
            <a:off x="4867230" y="3122529"/>
            <a:ext cx="2356478" cy="925540"/>
          </a:xfrm>
          <a:prstGeom prst="flowChartAlternateProcess">
            <a:avLst/>
          </a:prstGeom>
          <a:noFill/>
          <a:ln>
            <a:solidFill>
              <a:srgbClr val="B4B4B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88"/>
          </a:p>
        </p:txBody>
      </p:sp>
      <p:pic>
        <p:nvPicPr>
          <p:cNvPr id="15" name="Picture 14" descr="Icon&#10;&#10;Description automatically generated">
            <a:extLst>
              <a:ext uri="{FF2B5EF4-FFF2-40B4-BE49-F238E27FC236}">
                <a16:creationId xmlns:a16="http://schemas.microsoft.com/office/drawing/2014/main" id="{028A47E7-F323-4C4E-9EB0-53E86BB93888}"/>
              </a:ext>
            </a:extLst>
          </p:cNvPr>
          <p:cNvPicPr>
            <a:picLocks noChangeAspect="1"/>
          </p:cNvPicPr>
          <p:nvPr/>
        </p:nvPicPr>
        <p:blipFill>
          <a:blip r:embed="rId3"/>
          <a:stretch>
            <a:fillRect/>
          </a:stretch>
        </p:blipFill>
        <p:spPr>
          <a:xfrm>
            <a:off x="4627219" y="2794420"/>
            <a:ext cx="760582" cy="738398"/>
          </a:xfrm>
          <a:prstGeom prst="rect">
            <a:avLst/>
          </a:prstGeom>
        </p:spPr>
      </p:pic>
      <p:pic>
        <p:nvPicPr>
          <p:cNvPr id="18" name="Picture 17">
            <a:extLst>
              <a:ext uri="{FF2B5EF4-FFF2-40B4-BE49-F238E27FC236}">
                <a16:creationId xmlns:a16="http://schemas.microsoft.com/office/drawing/2014/main" id="{F80C5C68-92C2-4139-9600-59F9BC03B51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625312" y="1787288"/>
            <a:ext cx="351009" cy="351009"/>
          </a:xfrm>
          <a:prstGeom prst="rect">
            <a:avLst/>
          </a:prstGeom>
        </p:spPr>
      </p:pic>
      <p:sp>
        <p:nvSpPr>
          <p:cNvPr id="2" name="TextBox 1">
            <a:extLst>
              <a:ext uri="{FF2B5EF4-FFF2-40B4-BE49-F238E27FC236}">
                <a16:creationId xmlns:a16="http://schemas.microsoft.com/office/drawing/2014/main" id="{6E555788-F3F1-4224-A5A9-4869B2D05AA7}"/>
              </a:ext>
            </a:extLst>
          </p:cNvPr>
          <p:cNvSpPr txBox="1"/>
          <p:nvPr/>
        </p:nvSpPr>
        <p:spPr>
          <a:xfrm>
            <a:off x="4200472" y="2133045"/>
            <a:ext cx="1221809" cy="253916"/>
          </a:xfrm>
          <a:prstGeom prst="rect">
            <a:avLst/>
          </a:prstGeom>
          <a:noFill/>
        </p:spPr>
        <p:txBody>
          <a:bodyPr wrap="none" rtlCol="0">
            <a:spAutoFit/>
          </a:bodyPr>
          <a:lstStyle/>
          <a:p>
            <a:pPr algn="l"/>
            <a:r>
              <a:rPr lang="en-US" sz="1050">
                <a:latin typeface="Bernina Sans Offc Light" pitchFamily="2" charset="0"/>
              </a:rPr>
              <a:t>Deployment.yaml</a:t>
            </a:r>
          </a:p>
        </p:txBody>
      </p:sp>
      <p:pic>
        <p:nvPicPr>
          <p:cNvPr id="22" name="Picture 21" descr="Icon&#10;&#10;Description automatically generated">
            <a:extLst>
              <a:ext uri="{FF2B5EF4-FFF2-40B4-BE49-F238E27FC236}">
                <a16:creationId xmlns:a16="http://schemas.microsoft.com/office/drawing/2014/main" id="{7DB6D25B-FF45-4616-BEC5-0812DC0869F2}"/>
              </a:ext>
            </a:extLst>
          </p:cNvPr>
          <p:cNvPicPr>
            <a:picLocks noChangeAspect="1"/>
          </p:cNvPicPr>
          <p:nvPr/>
        </p:nvPicPr>
        <p:blipFill rotWithShape="1">
          <a:blip r:embed="rId2">
            <a:alphaModFix amt="50000"/>
          </a:blip>
          <a:srcRect l="17172" t="14439" r="10329" b="18896"/>
          <a:stretch/>
        </p:blipFill>
        <p:spPr>
          <a:xfrm>
            <a:off x="2791312" y="3185591"/>
            <a:ext cx="1294787" cy="1190587"/>
          </a:xfrm>
          <a:prstGeom prst="rect">
            <a:avLst/>
          </a:prstGeom>
        </p:spPr>
      </p:pic>
      <p:sp>
        <p:nvSpPr>
          <p:cNvPr id="23" name="TextBox 22">
            <a:extLst>
              <a:ext uri="{FF2B5EF4-FFF2-40B4-BE49-F238E27FC236}">
                <a16:creationId xmlns:a16="http://schemas.microsoft.com/office/drawing/2014/main" id="{B95E7626-1630-440B-B5D2-02D198A1D283}"/>
              </a:ext>
            </a:extLst>
          </p:cNvPr>
          <p:cNvSpPr txBox="1"/>
          <p:nvPr/>
        </p:nvSpPr>
        <p:spPr>
          <a:xfrm>
            <a:off x="4206698" y="1721567"/>
            <a:ext cx="1229824" cy="461665"/>
          </a:xfrm>
          <a:prstGeom prst="rect">
            <a:avLst/>
          </a:prstGeom>
          <a:noFill/>
        </p:spPr>
        <p:txBody>
          <a:bodyPr wrap="none" rtlCol="0">
            <a:spAutoFit/>
          </a:bodyPr>
          <a:lstStyle/>
          <a:p>
            <a:pPr algn="l"/>
            <a:r>
              <a:rPr lang="en-US" sz="2400" b="1">
                <a:solidFill>
                  <a:schemeClr val="accent2"/>
                </a:solidFill>
                <a:latin typeface="Bernina Sans Offc Light" pitchFamily="2" charset="0"/>
              </a:rPr>
              <a:t>Pending</a:t>
            </a:r>
          </a:p>
        </p:txBody>
      </p:sp>
      <p:sp>
        <p:nvSpPr>
          <p:cNvPr id="25" name="Hexagon 24">
            <a:extLst>
              <a:ext uri="{FF2B5EF4-FFF2-40B4-BE49-F238E27FC236}">
                <a16:creationId xmlns:a16="http://schemas.microsoft.com/office/drawing/2014/main" id="{C54859E6-0518-4436-BCB7-7CAF54599F55}"/>
              </a:ext>
            </a:extLst>
          </p:cNvPr>
          <p:cNvSpPr/>
          <p:nvPr/>
        </p:nvSpPr>
        <p:spPr>
          <a:xfrm>
            <a:off x="2543695" y="3290528"/>
            <a:ext cx="760582" cy="647003"/>
          </a:xfrm>
          <a:prstGeom prst="hexagon">
            <a:avLst/>
          </a:prstGeom>
          <a:solidFill>
            <a:srgbClr val="326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extBox 26">
            <a:extLst>
              <a:ext uri="{FF2B5EF4-FFF2-40B4-BE49-F238E27FC236}">
                <a16:creationId xmlns:a16="http://schemas.microsoft.com/office/drawing/2014/main" id="{1F43CAD2-6B27-4FE5-86F4-98C2B10C5994}"/>
              </a:ext>
            </a:extLst>
          </p:cNvPr>
          <p:cNvSpPr txBox="1"/>
          <p:nvPr/>
        </p:nvSpPr>
        <p:spPr>
          <a:xfrm>
            <a:off x="4185744" y="1726771"/>
            <a:ext cx="1276311" cy="461665"/>
          </a:xfrm>
          <a:prstGeom prst="rect">
            <a:avLst/>
          </a:prstGeom>
          <a:noFill/>
        </p:spPr>
        <p:txBody>
          <a:bodyPr wrap="none" rtlCol="0">
            <a:spAutoFit/>
          </a:bodyPr>
          <a:lstStyle/>
          <a:p>
            <a:pPr algn="l"/>
            <a:r>
              <a:rPr lang="en-US" sz="2400" b="1">
                <a:solidFill>
                  <a:schemeClr val="accent2"/>
                </a:solidFill>
                <a:latin typeface="Bernina Sans Offc Light" pitchFamily="2" charset="0"/>
              </a:rPr>
              <a:t>Creating</a:t>
            </a:r>
          </a:p>
        </p:txBody>
      </p:sp>
      <p:pic>
        <p:nvPicPr>
          <p:cNvPr id="29" name="Picture 28">
            <a:extLst>
              <a:ext uri="{FF2B5EF4-FFF2-40B4-BE49-F238E27FC236}">
                <a16:creationId xmlns:a16="http://schemas.microsoft.com/office/drawing/2014/main" id="{65E2F3D9-DEF4-45F5-99A6-D00E40F59B4A}"/>
              </a:ext>
            </a:extLst>
          </p:cNvPr>
          <p:cNvPicPr>
            <a:picLocks noChangeAspect="1"/>
          </p:cNvPicPr>
          <p:nvPr/>
        </p:nvPicPr>
        <p:blipFill>
          <a:blip r:embed="rId10"/>
          <a:stretch>
            <a:fillRect/>
          </a:stretch>
        </p:blipFill>
        <p:spPr>
          <a:xfrm>
            <a:off x="2493613" y="3163619"/>
            <a:ext cx="859028" cy="832184"/>
          </a:xfrm>
          <a:prstGeom prst="rect">
            <a:avLst/>
          </a:prstGeom>
        </p:spPr>
      </p:pic>
      <p:sp>
        <p:nvSpPr>
          <p:cNvPr id="30" name="TextBox 29">
            <a:extLst>
              <a:ext uri="{FF2B5EF4-FFF2-40B4-BE49-F238E27FC236}">
                <a16:creationId xmlns:a16="http://schemas.microsoft.com/office/drawing/2014/main" id="{508B0CA6-5B47-4861-BB03-75761CB18BDC}"/>
              </a:ext>
            </a:extLst>
          </p:cNvPr>
          <p:cNvSpPr txBox="1"/>
          <p:nvPr/>
        </p:nvSpPr>
        <p:spPr>
          <a:xfrm>
            <a:off x="4157701" y="1724004"/>
            <a:ext cx="1249060" cy="461665"/>
          </a:xfrm>
          <a:prstGeom prst="rect">
            <a:avLst/>
          </a:prstGeom>
          <a:noFill/>
        </p:spPr>
        <p:txBody>
          <a:bodyPr wrap="none" rtlCol="0">
            <a:spAutoFit/>
          </a:bodyPr>
          <a:lstStyle/>
          <a:p>
            <a:pPr algn="l"/>
            <a:r>
              <a:rPr lang="en-US" sz="2400" b="1">
                <a:solidFill>
                  <a:schemeClr val="accent2"/>
                </a:solidFill>
                <a:latin typeface="Bernina Sans Offc Light" pitchFamily="2" charset="0"/>
              </a:rPr>
              <a:t>Running</a:t>
            </a:r>
          </a:p>
        </p:txBody>
      </p:sp>
      <p:sp>
        <p:nvSpPr>
          <p:cNvPr id="12" name="Flowchart: Alternate Process 11">
            <a:extLst>
              <a:ext uri="{FF2B5EF4-FFF2-40B4-BE49-F238E27FC236}">
                <a16:creationId xmlns:a16="http://schemas.microsoft.com/office/drawing/2014/main" id="{5D2F6C98-A4FB-487E-8EAF-75056DBFCD4F}"/>
              </a:ext>
            </a:extLst>
          </p:cNvPr>
          <p:cNvSpPr/>
          <p:nvPr/>
        </p:nvSpPr>
        <p:spPr>
          <a:xfrm>
            <a:off x="1744888" y="3122529"/>
            <a:ext cx="2356478" cy="925540"/>
          </a:xfrm>
          <a:prstGeom prst="flowChartAlternateProcess">
            <a:avLst/>
          </a:prstGeom>
          <a:noFill/>
          <a:ln>
            <a:solidFill>
              <a:srgbClr val="B4B4B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88"/>
          </a:p>
        </p:txBody>
      </p:sp>
      <p:pic>
        <p:nvPicPr>
          <p:cNvPr id="13" name="Picture 12" descr="Icon&#10;&#10;Description automatically generated">
            <a:extLst>
              <a:ext uri="{FF2B5EF4-FFF2-40B4-BE49-F238E27FC236}">
                <a16:creationId xmlns:a16="http://schemas.microsoft.com/office/drawing/2014/main" id="{84EBF644-AE15-4B23-BF40-2F8160E91E7A}"/>
              </a:ext>
            </a:extLst>
          </p:cNvPr>
          <p:cNvPicPr>
            <a:picLocks noChangeAspect="1"/>
          </p:cNvPicPr>
          <p:nvPr/>
        </p:nvPicPr>
        <p:blipFill>
          <a:blip r:embed="rId3"/>
          <a:stretch>
            <a:fillRect/>
          </a:stretch>
        </p:blipFill>
        <p:spPr>
          <a:xfrm>
            <a:off x="1504878" y="2794420"/>
            <a:ext cx="760582" cy="738398"/>
          </a:xfrm>
          <a:prstGeom prst="rect">
            <a:avLst/>
          </a:prstGeom>
        </p:spPr>
      </p:pic>
    </p:spTree>
    <p:extLst>
      <p:ext uri="{BB962C8B-B14F-4D97-AF65-F5344CB8AC3E}">
        <p14:creationId xmlns:p14="http://schemas.microsoft.com/office/powerpoint/2010/main" val="188409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1.48148E-6 L 0 0.00023 C -0.00026 -0.02546 0.0013 -0.05116 -0.00078 -0.07616 C -0.00104 -0.08055 -0.00508 -0.08102 -0.00677 -0.08426 C -0.00807 -0.0868 -0.00846 -0.09074 -0.00977 -0.09352 C -0.01107 -0.09653 -0.01393 -0.09861 -0.01576 -0.10023 C -0.01628 -0.10162 -0.01654 -0.10324 -0.01719 -0.10417 C -0.01875 -0.10602 -0.02513 -0.10903 -0.02617 -0.10949 C -0.02695 -0.11042 -0.0276 -0.1118 -0.02852 -0.11227 C -0.03333 -0.11504 -0.03776 -0.11528 -0.04271 -0.1162 C -0.04375 -0.11805 -0.0444 -0.12083 -0.0457 -0.12153 C -0.04909 -0.12315 -0.05273 -0.12245 -0.05625 -0.12292 C -0.07552 -0.12592 -0.04336 -0.12268 -0.07943 -0.12546 L -0.10195 -0.1243 C -0.10742 -0.12384 -0.11055 -0.12315 -0.11549 -0.12153 C -0.11927 -0.12037 -0.12318 -0.11991 -0.12669 -0.11759 C -0.13203 -0.11412 -0.13763 -0.11204 -0.14245 -0.10694 C -0.14375 -0.10555 -0.14492 -0.10393 -0.14622 -0.10278 C -0.15534 -0.09583 -0.15052 -0.10139 -0.15977 -0.09629 C -0.16224 -0.09467 -0.16497 -0.09352 -0.16719 -0.09097 C -0.16875 -0.08912 -0.1707 -0.08657 -0.17253 -0.08565 C -0.17461 -0.08426 -0.17695 -0.08379 -0.17917 -0.08287 C -0.18021 -0.08194 -0.18125 -0.08125 -0.18216 -0.08009 C -0.18333 -0.07893 -0.18411 -0.07731 -0.18516 -0.07616 C -0.18945 -0.07199 -0.18789 -0.07477 -0.19128 -0.07222 C -0.19271 -0.07106 -0.19427 -0.06967 -0.1957 -0.06829 C -0.19727 -0.06667 -0.19896 -0.06504 -0.20026 -0.06273 C -0.20143 -0.06088 -0.20299 -0.05717 -0.20469 -0.05625 C -0.20586 -0.05532 -0.20716 -0.05532 -0.20846 -0.05486 L -0.2099 -0.04954 " pathEditMode="relative" rAng="0" ptsTypes="AAAAAAAAAAAAAAAAAAAAAAAAAAAAAA">
                                      <p:cBhvr>
                                        <p:cTn id="6" dur="2000" fill="hold"/>
                                        <p:tgtEl>
                                          <p:spTgt spid="18"/>
                                        </p:tgtEl>
                                        <p:attrNameLst>
                                          <p:attrName>ppt_x</p:attrName>
                                          <p:attrName>ppt_y</p:attrName>
                                        </p:attrNameLst>
                                      </p:cBhvr>
                                      <p:rCtr x="-10482" y="-6273"/>
                                    </p:animMotion>
                                  </p:childTnLst>
                                </p:cTn>
                              </p:par>
                              <p:par>
                                <p:cTn id="7" presetID="0" presetClass="path" presetSubtype="0" accel="50000" decel="50000" fill="hold" grpId="0" nodeType="withEffect">
                                  <p:stCondLst>
                                    <p:cond delay="0"/>
                                  </p:stCondLst>
                                  <p:childTnLst>
                                    <p:animMotion origin="layout" path="M -3.33333E-6 3.33333E-6 L -3.33333E-6 0.00023 C -0.00026 -0.02547 0.00131 -0.05116 -0.00078 -0.07616 C -0.00104 -0.08056 -0.00507 -0.08102 -0.00677 -0.08426 C -0.00807 -0.08681 -0.00846 -0.09074 -0.00976 -0.09352 C -0.01106 -0.09653 -0.01393 -0.09861 -0.01575 -0.10023 C -0.01627 -0.10162 -0.01653 -0.10324 -0.01718 -0.10417 C -0.01875 -0.10602 -0.02513 -0.10903 -0.02617 -0.10949 C -0.02695 -0.11042 -0.0276 -0.11181 -0.02851 -0.11227 C -0.03333 -0.11505 -0.03776 -0.11528 -0.0427 -0.11621 C -0.04375 -0.11806 -0.0444 -0.12084 -0.0457 -0.12153 C -0.04909 -0.12315 -0.05273 -0.12246 -0.05625 -0.12292 C -0.07552 -0.12593 -0.04336 -0.12269 -0.07942 -0.12547 L -0.10195 -0.12431 C -0.10742 -0.12385 -0.11054 -0.12315 -0.11549 -0.12153 C -0.11927 -0.12037 -0.12317 -0.11991 -0.12669 -0.1176 C -0.13203 -0.11412 -0.13763 -0.11204 -0.14244 -0.10695 C -0.14375 -0.10556 -0.14492 -0.10394 -0.14622 -0.10278 C -0.15534 -0.09584 -0.15052 -0.10139 -0.15976 -0.0963 C -0.16224 -0.09468 -0.16497 -0.09352 -0.16718 -0.09098 C -0.16875 -0.08912 -0.1707 -0.08658 -0.17252 -0.08565 C -0.17461 -0.08426 -0.17695 -0.0838 -0.17916 -0.08287 C -0.1802 -0.08195 -0.18125 -0.08125 -0.18216 -0.0801 C -0.18333 -0.07894 -0.18411 -0.07732 -0.18515 -0.07616 C -0.18945 -0.07199 -0.18789 -0.07477 -0.19127 -0.07223 C -0.1927 -0.07107 -0.19427 -0.06968 -0.1957 -0.06829 C -0.19726 -0.06667 -0.19895 -0.06505 -0.20026 -0.06273 C -0.20143 -0.06088 -0.20299 -0.05718 -0.20468 -0.05625 C -0.20586 -0.05533 -0.20716 -0.05533 -0.20846 -0.05486 L -0.20989 -0.04954 " pathEditMode="relative" rAng="0" ptsTypes="AAAAAAAAAAAAAAAAAAAAAAAAAAAAAA">
                                      <p:cBhvr>
                                        <p:cTn id="8" dur="2000" fill="hold"/>
                                        <p:tgtEl>
                                          <p:spTgt spid="2"/>
                                        </p:tgtEl>
                                        <p:attrNameLst>
                                          <p:attrName>ppt_x</p:attrName>
                                          <p:attrName>ppt_y</p:attrName>
                                        </p:attrNameLst>
                                      </p:cBhvr>
                                      <p:rCtr x="-10482" y="-6273"/>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18"/>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60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2600"/>
                            </p:stCondLst>
                            <p:childTnLst>
                              <p:par>
                                <p:cTn id="19" presetID="1"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2600"/>
                            </p:stCondLst>
                            <p:childTnLst>
                              <p:par>
                                <p:cTn id="22" presetID="1"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2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60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xit" presetSubtype="0" fill="hold" grpId="2" nodeType="withEffect">
                                  <p:stCondLst>
                                    <p:cond delay="600"/>
                                  </p:stCondLst>
                                  <p:childTnLst>
                                    <p:set>
                                      <p:cBhvr>
                                        <p:cTn id="36" dur="1" fill="hold">
                                          <p:stCondLst>
                                            <p:cond delay="0"/>
                                          </p:stCondLst>
                                        </p:cTn>
                                        <p:tgtEl>
                                          <p:spTgt spid="23"/>
                                        </p:tgtEl>
                                        <p:attrNameLst>
                                          <p:attrName>style.visibility</p:attrName>
                                        </p:attrNameLst>
                                      </p:cBhvr>
                                      <p:to>
                                        <p:strVal val="hidden"/>
                                      </p:to>
                                    </p:set>
                                  </p:childTnLst>
                                </p:cTn>
                              </p:par>
                            </p:childTnLst>
                          </p:cTn>
                        </p:par>
                        <p:par>
                          <p:cTn id="37" fill="hold">
                            <p:stCondLst>
                              <p:cond delay="600"/>
                            </p:stCondLst>
                            <p:childTnLst>
                              <p:par>
                                <p:cTn id="38" presetID="1"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27"/>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3" grpId="0"/>
      <p:bldP spid="23" grpId="1"/>
      <p:bldP spid="23" grpId="2"/>
      <p:bldP spid="25" grpId="0" animBg="1"/>
      <p:bldP spid="27" grpId="0"/>
      <p:bldP spid="27" grpId="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0687522-8C3E-402A-9851-8BA7739419D3}"/>
              </a:ext>
            </a:extLst>
          </p:cNvPr>
          <p:cNvSpPr>
            <a:spLocks noGrp="1"/>
          </p:cNvSpPr>
          <p:nvPr>
            <p:ph type="title"/>
          </p:nvPr>
        </p:nvSpPr>
        <p:spPr/>
        <p:txBody>
          <a:bodyPr>
            <a:normAutofit/>
          </a:bodyPr>
          <a:lstStyle/>
          <a:p>
            <a:r>
              <a:rPr lang="en-US" dirty="0"/>
              <a:t>Once up on the time….K8S killed my workload</a:t>
            </a:r>
          </a:p>
        </p:txBody>
      </p:sp>
      <p:sp>
        <p:nvSpPr>
          <p:cNvPr id="2" name="Text Placeholder 1">
            <a:extLst>
              <a:ext uri="{FF2B5EF4-FFF2-40B4-BE49-F238E27FC236}">
                <a16:creationId xmlns:a16="http://schemas.microsoft.com/office/drawing/2014/main" id="{6E6E9CEF-0230-4DEC-956D-F7C7B4083080}"/>
              </a:ext>
            </a:extLst>
          </p:cNvPr>
          <p:cNvSpPr>
            <a:spLocks noGrp="1"/>
          </p:cNvSpPr>
          <p:nvPr>
            <p:ph type="body" sz="quarter" idx="10"/>
          </p:nvPr>
        </p:nvSpPr>
        <p:spPr/>
        <p:txBody>
          <a:bodyPr/>
          <a:lstStyle/>
          <a:p>
            <a:endParaRPr lang="en-GB"/>
          </a:p>
        </p:txBody>
      </p:sp>
      <p:sp>
        <p:nvSpPr>
          <p:cNvPr id="23" name="Flowchart: Alternate Process 22">
            <a:extLst>
              <a:ext uri="{FF2B5EF4-FFF2-40B4-BE49-F238E27FC236}">
                <a16:creationId xmlns:a16="http://schemas.microsoft.com/office/drawing/2014/main" id="{A99E5E2E-0B11-4EC4-B209-3C5AEA30C646}"/>
              </a:ext>
            </a:extLst>
          </p:cNvPr>
          <p:cNvSpPr/>
          <p:nvPr/>
        </p:nvSpPr>
        <p:spPr>
          <a:xfrm>
            <a:off x="1066134" y="3223187"/>
            <a:ext cx="2356478" cy="925540"/>
          </a:xfrm>
          <a:prstGeom prst="flowChartAlternateProcess">
            <a:avLst/>
          </a:prstGeom>
          <a:solidFill>
            <a:schemeClr val="bg1"/>
          </a:solidFill>
          <a:ln>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88"/>
          </a:p>
        </p:txBody>
      </p:sp>
      <p:pic>
        <p:nvPicPr>
          <p:cNvPr id="24" name="Picture 23" descr="Icon&#10;&#10;Description automatically generated">
            <a:extLst>
              <a:ext uri="{FF2B5EF4-FFF2-40B4-BE49-F238E27FC236}">
                <a16:creationId xmlns:a16="http://schemas.microsoft.com/office/drawing/2014/main" id="{DE358B62-E1C1-43CE-90D5-31256361A08D}"/>
              </a:ext>
            </a:extLst>
          </p:cNvPr>
          <p:cNvPicPr>
            <a:picLocks noChangeAspect="1"/>
          </p:cNvPicPr>
          <p:nvPr/>
        </p:nvPicPr>
        <p:blipFill>
          <a:blip r:embed="rId4"/>
          <a:stretch>
            <a:fillRect/>
          </a:stretch>
        </p:blipFill>
        <p:spPr>
          <a:xfrm>
            <a:off x="826123" y="2895078"/>
            <a:ext cx="760582" cy="738398"/>
          </a:xfrm>
          <a:prstGeom prst="rect">
            <a:avLst/>
          </a:prstGeom>
        </p:spPr>
      </p:pic>
      <p:pic>
        <p:nvPicPr>
          <p:cNvPr id="34" name="Picture 33">
            <a:extLst>
              <a:ext uri="{FF2B5EF4-FFF2-40B4-BE49-F238E27FC236}">
                <a16:creationId xmlns:a16="http://schemas.microsoft.com/office/drawing/2014/main" id="{02C82254-0591-4EFA-9281-296E5130767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0747" b="56818" l="51302" r="63672">
                        <a14:foregroundMark x1="54427" y1="56818" x2="58333" y2="56656"/>
                        <a14:foregroundMark x1="57422" y1="55357" x2="55208" y2="53571"/>
                        <a14:foregroundMark x1="63411" y1="50649" x2="63411" y2="50649"/>
                        <a14:foregroundMark x1="57552" y1="40747" x2="57552" y2="40747"/>
                      </a14:backgroundRemoval>
                    </a14:imgEffect>
                  </a14:imgLayer>
                </a14:imgProps>
              </a:ext>
            </a:extLst>
          </a:blip>
          <a:srcRect l="49788" t="38973" r="34781" b="42026"/>
          <a:stretch/>
        </p:blipFill>
        <p:spPr>
          <a:xfrm>
            <a:off x="1805063" y="3647779"/>
            <a:ext cx="393329" cy="388489"/>
          </a:xfrm>
          <a:prstGeom prst="rect">
            <a:avLst/>
          </a:prstGeom>
        </p:spPr>
      </p:pic>
      <p:pic>
        <p:nvPicPr>
          <p:cNvPr id="35" name="Picture 34">
            <a:extLst>
              <a:ext uri="{FF2B5EF4-FFF2-40B4-BE49-F238E27FC236}">
                <a16:creationId xmlns:a16="http://schemas.microsoft.com/office/drawing/2014/main" id="{74A1402D-B6BC-45E3-9562-AC9A5B855CEA}"/>
              </a:ext>
            </a:extLst>
          </p:cNvPr>
          <p:cNvPicPr>
            <a:picLocks noChangeAspect="1"/>
          </p:cNvPicPr>
          <p:nvPr/>
        </p:nvPicPr>
        <p:blipFill rotWithShape="1">
          <a:blip r:embed="rId7">
            <a:extLst>
              <a:ext uri="{BEBA8EAE-BF5A-486C-A8C5-ECC9F3942E4B}">
                <a14:imgProps xmlns:a14="http://schemas.microsoft.com/office/drawing/2010/main">
                  <a14:imgLayer r:embed="rId6">
                    <a14:imgEffect>
                      <a14:backgroundRemoval t="40260" b="57468" l="50391" r="63932">
                        <a14:foregroundMark x1="56250" y1="57468" x2="59115" y2="56331"/>
                        <a14:foregroundMark x1="56641" y1="57305" x2="56641" y2="57305"/>
                        <a14:foregroundMark x1="50391" y1="51136" x2="50391" y2="51136"/>
                        <a14:foregroundMark x1="57813" y1="40422" x2="57813" y2="41234"/>
                        <a14:foregroundMark x1="63932" y1="50487" x2="63932" y2="50487"/>
                      </a14:backgroundRemoval>
                    </a14:imgEffect>
                  </a14:imgLayer>
                </a14:imgProps>
              </a:ext>
            </a:extLst>
          </a:blip>
          <a:srcRect l="49788" t="38973" r="34781" b="42026"/>
          <a:stretch/>
        </p:blipFill>
        <p:spPr>
          <a:xfrm>
            <a:off x="2220509" y="3639014"/>
            <a:ext cx="393329" cy="388489"/>
          </a:xfrm>
          <a:prstGeom prst="rect">
            <a:avLst/>
          </a:prstGeom>
        </p:spPr>
      </p:pic>
      <p:sp>
        <p:nvSpPr>
          <p:cNvPr id="36" name="Flowchart: Alternate Process 35">
            <a:extLst>
              <a:ext uri="{FF2B5EF4-FFF2-40B4-BE49-F238E27FC236}">
                <a16:creationId xmlns:a16="http://schemas.microsoft.com/office/drawing/2014/main" id="{DA7B4401-B0BE-41EE-9B54-FE4FFAC7656A}"/>
              </a:ext>
            </a:extLst>
          </p:cNvPr>
          <p:cNvSpPr/>
          <p:nvPr/>
        </p:nvSpPr>
        <p:spPr>
          <a:xfrm>
            <a:off x="1066134" y="2041246"/>
            <a:ext cx="2356478" cy="737254"/>
          </a:xfrm>
          <a:prstGeom prst="flowChartAlternateProcess">
            <a:avLst/>
          </a:prstGeom>
          <a:solidFill>
            <a:schemeClr val="bg1"/>
          </a:solidFill>
          <a:ln>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88"/>
          </a:p>
        </p:txBody>
      </p:sp>
      <p:pic>
        <p:nvPicPr>
          <p:cNvPr id="37" name="Picture 36" descr="Icon&#10;&#10;Description automatically generated">
            <a:extLst>
              <a:ext uri="{FF2B5EF4-FFF2-40B4-BE49-F238E27FC236}">
                <a16:creationId xmlns:a16="http://schemas.microsoft.com/office/drawing/2014/main" id="{82AA58D3-3686-4288-9A46-5F4C98DC4B5D}"/>
              </a:ext>
            </a:extLst>
          </p:cNvPr>
          <p:cNvPicPr>
            <a:picLocks noChangeAspect="1"/>
          </p:cNvPicPr>
          <p:nvPr/>
        </p:nvPicPr>
        <p:blipFill>
          <a:blip r:embed="rId4"/>
          <a:stretch>
            <a:fillRect/>
          </a:stretch>
        </p:blipFill>
        <p:spPr>
          <a:xfrm>
            <a:off x="787211" y="1671475"/>
            <a:ext cx="760582" cy="738398"/>
          </a:xfrm>
          <a:prstGeom prst="rect">
            <a:avLst/>
          </a:prstGeom>
        </p:spPr>
      </p:pic>
      <p:pic>
        <p:nvPicPr>
          <p:cNvPr id="38" name="Picture 37" descr="A blue and white logo&#10;&#10;Description automatically generated with low confidence">
            <a:extLst>
              <a:ext uri="{FF2B5EF4-FFF2-40B4-BE49-F238E27FC236}">
                <a16:creationId xmlns:a16="http://schemas.microsoft.com/office/drawing/2014/main" id="{048517C6-4F8C-44FE-AD76-D7987AA657B0}"/>
              </a:ext>
            </a:extLst>
          </p:cNvPr>
          <p:cNvPicPr>
            <a:picLocks noChangeAspect="1"/>
          </p:cNvPicPr>
          <p:nvPr/>
        </p:nvPicPr>
        <p:blipFill>
          <a:blip r:embed="rId8"/>
          <a:stretch>
            <a:fillRect/>
          </a:stretch>
        </p:blipFill>
        <p:spPr>
          <a:xfrm>
            <a:off x="2864866" y="2225247"/>
            <a:ext cx="393329" cy="381037"/>
          </a:xfrm>
          <a:prstGeom prst="rect">
            <a:avLst/>
          </a:prstGeom>
        </p:spPr>
      </p:pic>
      <p:pic>
        <p:nvPicPr>
          <p:cNvPr id="39" name="Picture 38" descr="A picture containing text, clipart&#10;&#10;Description automatically generated">
            <a:extLst>
              <a:ext uri="{FF2B5EF4-FFF2-40B4-BE49-F238E27FC236}">
                <a16:creationId xmlns:a16="http://schemas.microsoft.com/office/drawing/2014/main" id="{9079D94D-5411-466A-8328-2B11DD67D415}"/>
              </a:ext>
            </a:extLst>
          </p:cNvPr>
          <p:cNvPicPr>
            <a:picLocks noChangeAspect="1"/>
          </p:cNvPicPr>
          <p:nvPr/>
        </p:nvPicPr>
        <p:blipFill>
          <a:blip r:embed="rId9"/>
          <a:stretch>
            <a:fillRect/>
          </a:stretch>
        </p:blipFill>
        <p:spPr>
          <a:xfrm>
            <a:off x="2376065" y="2217795"/>
            <a:ext cx="401021" cy="388489"/>
          </a:xfrm>
          <a:prstGeom prst="rect">
            <a:avLst/>
          </a:prstGeom>
        </p:spPr>
      </p:pic>
      <p:pic>
        <p:nvPicPr>
          <p:cNvPr id="40" name="Picture 39" descr="Icon&#10;&#10;Description automatically generated">
            <a:extLst>
              <a:ext uri="{FF2B5EF4-FFF2-40B4-BE49-F238E27FC236}">
                <a16:creationId xmlns:a16="http://schemas.microsoft.com/office/drawing/2014/main" id="{AC0F7753-16ED-4BB6-86B4-280A5388D40C}"/>
              </a:ext>
            </a:extLst>
          </p:cNvPr>
          <p:cNvPicPr>
            <a:picLocks noChangeAspect="1"/>
          </p:cNvPicPr>
          <p:nvPr/>
        </p:nvPicPr>
        <p:blipFill>
          <a:blip r:embed="rId10"/>
          <a:stretch>
            <a:fillRect/>
          </a:stretch>
        </p:blipFill>
        <p:spPr>
          <a:xfrm>
            <a:off x="1925399" y="2232179"/>
            <a:ext cx="386173" cy="374105"/>
          </a:xfrm>
          <a:prstGeom prst="rect">
            <a:avLst/>
          </a:prstGeom>
        </p:spPr>
      </p:pic>
      <p:pic>
        <p:nvPicPr>
          <p:cNvPr id="41" name="Picture 40" descr="A picture containing text, clipart&#10;&#10;Description automatically generated">
            <a:extLst>
              <a:ext uri="{FF2B5EF4-FFF2-40B4-BE49-F238E27FC236}">
                <a16:creationId xmlns:a16="http://schemas.microsoft.com/office/drawing/2014/main" id="{60A54849-4740-4991-B2C3-E9212AFDDDD9}"/>
              </a:ext>
            </a:extLst>
          </p:cNvPr>
          <p:cNvPicPr>
            <a:picLocks noChangeAspect="1"/>
          </p:cNvPicPr>
          <p:nvPr/>
        </p:nvPicPr>
        <p:blipFill>
          <a:blip r:embed="rId11"/>
          <a:stretch>
            <a:fillRect/>
          </a:stretch>
        </p:blipFill>
        <p:spPr>
          <a:xfrm>
            <a:off x="1455657" y="2226975"/>
            <a:ext cx="393329" cy="381037"/>
          </a:xfrm>
          <a:prstGeom prst="rect">
            <a:avLst/>
          </a:prstGeom>
        </p:spPr>
      </p:pic>
      <p:pic>
        <p:nvPicPr>
          <p:cNvPr id="42" name="Picture 41" descr="A picture containing text, outdoor, clipart&#10;&#10;Description automatically generated">
            <a:extLst>
              <a:ext uri="{FF2B5EF4-FFF2-40B4-BE49-F238E27FC236}">
                <a16:creationId xmlns:a16="http://schemas.microsoft.com/office/drawing/2014/main" id="{916D74AA-3DD8-45A9-87A3-F3DE1FC5E240}"/>
              </a:ext>
            </a:extLst>
          </p:cNvPr>
          <p:cNvPicPr>
            <a:picLocks noChangeAspect="1"/>
          </p:cNvPicPr>
          <p:nvPr/>
        </p:nvPicPr>
        <p:blipFill>
          <a:blip r:embed="rId12"/>
          <a:stretch>
            <a:fillRect/>
          </a:stretch>
        </p:blipFill>
        <p:spPr>
          <a:xfrm>
            <a:off x="2964957" y="3264277"/>
            <a:ext cx="401021" cy="388489"/>
          </a:xfrm>
          <a:prstGeom prst="rect">
            <a:avLst/>
          </a:prstGeom>
        </p:spPr>
      </p:pic>
      <p:cxnSp>
        <p:nvCxnSpPr>
          <p:cNvPr id="43" name="Straight Arrow Connector 42">
            <a:extLst>
              <a:ext uri="{FF2B5EF4-FFF2-40B4-BE49-F238E27FC236}">
                <a16:creationId xmlns:a16="http://schemas.microsoft.com/office/drawing/2014/main" id="{50B4C615-AC09-4EC8-AACC-8263901805D4}"/>
              </a:ext>
            </a:extLst>
          </p:cNvPr>
          <p:cNvCxnSpPr>
            <a:stCxn id="42" idx="1"/>
            <a:endCxn id="34" idx="0"/>
          </p:cNvCxnSpPr>
          <p:nvPr/>
        </p:nvCxnSpPr>
        <p:spPr>
          <a:xfrm flipH="1">
            <a:off x="2001728" y="3458522"/>
            <a:ext cx="963230" cy="18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9E3FC48-DD09-49F5-B1C7-D8E3627D2A43}"/>
              </a:ext>
            </a:extLst>
          </p:cNvPr>
          <p:cNvSpPr txBox="1"/>
          <p:nvPr/>
        </p:nvSpPr>
        <p:spPr>
          <a:xfrm>
            <a:off x="2196285" y="3337381"/>
            <a:ext cx="760582" cy="253916"/>
          </a:xfrm>
          <a:prstGeom prst="rect">
            <a:avLst/>
          </a:prstGeom>
          <a:noFill/>
        </p:spPr>
        <p:txBody>
          <a:bodyPr wrap="square" rtlCol="0">
            <a:spAutoFit/>
          </a:bodyPr>
          <a:lstStyle/>
          <a:p>
            <a:r>
              <a:rPr lang="fr-FR" sz="1050" dirty="0" err="1">
                <a:ln w="0"/>
                <a:solidFill>
                  <a:schemeClr val="accent1"/>
                </a:solidFill>
                <a:effectLst>
                  <a:outerShdw blurRad="38100" dist="25400" dir="5400000" algn="ctr" rotWithShape="0">
                    <a:srgbClr val="6E747A">
                      <a:alpha val="43000"/>
                    </a:srgbClr>
                  </a:outerShdw>
                </a:effectLst>
              </a:rPr>
              <a:t>Evicted</a:t>
            </a:r>
            <a:endParaRPr lang="en-GB" sz="1050" dirty="0">
              <a:ln w="0"/>
              <a:solidFill>
                <a:schemeClr val="accent1"/>
              </a:solidFill>
              <a:effectLst>
                <a:outerShdw blurRad="38100" dist="25400" dir="5400000" algn="ctr" rotWithShape="0">
                  <a:srgbClr val="6E747A">
                    <a:alpha val="43000"/>
                  </a:srgbClr>
                </a:outerShdw>
              </a:effectLst>
            </a:endParaRPr>
          </a:p>
        </p:txBody>
      </p:sp>
      <p:grpSp>
        <p:nvGrpSpPr>
          <p:cNvPr id="45" name="Group 44">
            <a:extLst>
              <a:ext uri="{FF2B5EF4-FFF2-40B4-BE49-F238E27FC236}">
                <a16:creationId xmlns:a16="http://schemas.microsoft.com/office/drawing/2014/main" id="{80008738-6513-4012-AFFA-93E5D24E2252}"/>
              </a:ext>
            </a:extLst>
          </p:cNvPr>
          <p:cNvGrpSpPr/>
          <p:nvPr/>
        </p:nvGrpSpPr>
        <p:grpSpPr>
          <a:xfrm>
            <a:off x="3985157" y="2895078"/>
            <a:ext cx="2596489" cy="1267659"/>
            <a:chOff x="4520681" y="3001253"/>
            <a:chExt cx="3461985" cy="1690212"/>
          </a:xfrm>
        </p:grpSpPr>
        <p:sp>
          <p:nvSpPr>
            <p:cNvPr id="46" name="Flowchart: Alternate Process 45">
              <a:extLst>
                <a:ext uri="{FF2B5EF4-FFF2-40B4-BE49-F238E27FC236}">
                  <a16:creationId xmlns:a16="http://schemas.microsoft.com/office/drawing/2014/main" id="{9ED14E2E-B608-4970-BC5E-D199E15B93F6}"/>
                </a:ext>
              </a:extLst>
            </p:cNvPr>
            <p:cNvSpPr/>
            <p:nvPr/>
          </p:nvSpPr>
          <p:spPr>
            <a:xfrm>
              <a:off x="4840695" y="3457412"/>
              <a:ext cx="3141971" cy="1234053"/>
            </a:xfrm>
            <a:prstGeom prst="flowChartAlternateProcess">
              <a:avLst/>
            </a:prstGeom>
            <a:solidFill>
              <a:schemeClr val="bg1"/>
            </a:solidFill>
            <a:ln>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88"/>
            </a:p>
          </p:txBody>
        </p:sp>
        <p:pic>
          <p:nvPicPr>
            <p:cNvPr id="47" name="Picture 46" descr="Icon&#10;&#10;Description automatically generated">
              <a:extLst>
                <a:ext uri="{FF2B5EF4-FFF2-40B4-BE49-F238E27FC236}">
                  <a16:creationId xmlns:a16="http://schemas.microsoft.com/office/drawing/2014/main" id="{5F0B18C1-46D2-4548-B806-C271841121CF}"/>
                </a:ext>
              </a:extLst>
            </p:cNvPr>
            <p:cNvPicPr>
              <a:picLocks noChangeAspect="1"/>
            </p:cNvPicPr>
            <p:nvPr/>
          </p:nvPicPr>
          <p:blipFill>
            <a:blip r:embed="rId4"/>
            <a:stretch>
              <a:fillRect/>
            </a:stretch>
          </p:blipFill>
          <p:spPr>
            <a:xfrm>
              <a:off x="4520681" y="3001253"/>
              <a:ext cx="1014109" cy="984530"/>
            </a:xfrm>
            <a:prstGeom prst="rect">
              <a:avLst/>
            </a:prstGeom>
            <a:ln>
              <a:noFill/>
            </a:ln>
          </p:spPr>
        </p:pic>
        <p:pic>
          <p:nvPicPr>
            <p:cNvPr id="48" name="Picture 47" descr="A picture containing text, outdoor, clipart&#10;&#10;Description automatically generated">
              <a:extLst>
                <a:ext uri="{FF2B5EF4-FFF2-40B4-BE49-F238E27FC236}">
                  <a16:creationId xmlns:a16="http://schemas.microsoft.com/office/drawing/2014/main" id="{F3B9AC71-98C5-4ABF-A1AC-F65D64122576}"/>
                </a:ext>
              </a:extLst>
            </p:cNvPr>
            <p:cNvPicPr>
              <a:picLocks noChangeAspect="1"/>
            </p:cNvPicPr>
            <p:nvPr/>
          </p:nvPicPr>
          <p:blipFill>
            <a:blip r:embed="rId12"/>
            <a:stretch>
              <a:fillRect/>
            </a:stretch>
          </p:blipFill>
          <p:spPr>
            <a:xfrm>
              <a:off x="7372460" y="3493518"/>
              <a:ext cx="534694" cy="517985"/>
            </a:xfrm>
            <a:prstGeom prst="rect">
              <a:avLst/>
            </a:prstGeom>
            <a:ln>
              <a:noFill/>
            </a:ln>
          </p:spPr>
        </p:pic>
      </p:grpSp>
      <p:cxnSp>
        <p:nvCxnSpPr>
          <p:cNvPr id="49" name="Straight Arrow Connector 48">
            <a:extLst>
              <a:ext uri="{FF2B5EF4-FFF2-40B4-BE49-F238E27FC236}">
                <a16:creationId xmlns:a16="http://schemas.microsoft.com/office/drawing/2014/main" id="{8A3CFCF7-27E9-4195-93F0-4820743BF192}"/>
              </a:ext>
            </a:extLst>
          </p:cNvPr>
          <p:cNvCxnSpPr>
            <a:stCxn id="41" idx="3"/>
            <a:endCxn id="48" idx="0"/>
          </p:cNvCxnSpPr>
          <p:nvPr/>
        </p:nvCxnSpPr>
        <p:spPr>
          <a:xfrm>
            <a:off x="1848986" y="2417494"/>
            <a:ext cx="4475516" cy="8467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50" name="Picture 49">
            <a:extLst>
              <a:ext uri="{FF2B5EF4-FFF2-40B4-BE49-F238E27FC236}">
                <a16:creationId xmlns:a16="http://schemas.microsoft.com/office/drawing/2014/main" id="{8389DC4A-622F-4910-B333-B3F2B21D6057}"/>
              </a:ext>
            </a:extLst>
          </p:cNvPr>
          <p:cNvPicPr>
            <a:picLocks noChangeAspect="1"/>
          </p:cNvPicPr>
          <p:nvPr/>
        </p:nvPicPr>
        <p:blipFill rotWithShape="1">
          <a:blip r:embed="rId13"/>
          <a:srcRect l="49788" t="38973" r="34781" b="42026"/>
          <a:stretch/>
        </p:blipFill>
        <p:spPr>
          <a:xfrm>
            <a:off x="5141791" y="3605948"/>
            <a:ext cx="393329" cy="388489"/>
          </a:xfrm>
          <a:prstGeom prst="rect">
            <a:avLst/>
          </a:prstGeom>
        </p:spPr>
      </p:pic>
      <p:pic>
        <p:nvPicPr>
          <p:cNvPr id="3" name="Picture 2" descr="A picture containing outdoor object&#10;&#10;Description automatically generated">
            <a:extLst>
              <a:ext uri="{FF2B5EF4-FFF2-40B4-BE49-F238E27FC236}">
                <a16:creationId xmlns:a16="http://schemas.microsoft.com/office/drawing/2014/main" id="{92CC0A7D-ADC8-450E-990F-40B448A9F6A4}"/>
              </a:ext>
            </a:extLst>
          </p:cNvPr>
          <p:cNvPicPr>
            <a:picLocks noChangeAspect="1"/>
          </p:cNvPicPr>
          <p:nvPr/>
        </p:nvPicPr>
        <p:blipFill>
          <a:blip r:embed="rId14"/>
          <a:stretch>
            <a:fillRect/>
          </a:stretch>
        </p:blipFill>
        <p:spPr>
          <a:xfrm>
            <a:off x="2387985" y="1115997"/>
            <a:ext cx="3666193" cy="3666193"/>
          </a:xfrm>
          <a:prstGeom prst="rect">
            <a:avLst/>
          </a:prstGeom>
        </p:spPr>
      </p:pic>
    </p:spTree>
    <p:extLst>
      <p:ext uri="{BB962C8B-B14F-4D97-AF65-F5344CB8AC3E}">
        <p14:creationId xmlns:p14="http://schemas.microsoft.com/office/powerpoint/2010/main" val="163873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23"/>
                                        </p:tgtEl>
                                        <p:attrNameLst>
                                          <p:attrName>style.color</p:attrName>
                                        </p:attrNameLst>
                                      </p:cBhvr>
                                      <p:to>
                                        <a:schemeClr val="accent2"/>
                                      </p:to>
                                    </p:animClr>
                                    <p:animClr clrSpc="rgb" dir="cw">
                                      <p:cBhvr>
                                        <p:cTn id="7" dur="500" fill="hold"/>
                                        <p:tgtEl>
                                          <p:spTgt spid="23"/>
                                        </p:tgtEl>
                                        <p:attrNameLst>
                                          <p:attrName>fillcolor</p:attrName>
                                        </p:attrNameLst>
                                      </p:cBhvr>
                                      <p:to>
                                        <a:schemeClr val="accent2"/>
                                      </p:to>
                                    </p:animClr>
                                    <p:set>
                                      <p:cBhvr>
                                        <p:cTn id="8" dur="500" fill="hold"/>
                                        <p:tgtEl>
                                          <p:spTgt spid="23"/>
                                        </p:tgtEl>
                                        <p:attrNameLst>
                                          <p:attrName>fill.type</p:attrName>
                                        </p:attrNameLst>
                                      </p:cBhvr>
                                      <p:to>
                                        <p:strVal val="solid"/>
                                      </p:to>
                                    </p:set>
                                    <p:set>
                                      <p:cBhvr>
                                        <p:cTn id="9" dur="500" fill="hold"/>
                                        <p:tgtEl>
                                          <p:spTgt spid="23"/>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43"/>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44"/>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childTnLst>
                          </p:cTn>
                        </p:par>
                        <p:par>
                          <p:cTn id="34" fill="hold">
                            <p:stCondLst>
                              <p:cond delay="0"/>
                            </p:stCondLst>
                            <p:childTnLst>
                              <p:par>
                                <p:cTn id="35" presetID="1" presetClass="emph" presetSubtype="2" fill="hold" nodeType="afterEffect">
                                  <p:stCondLst>
                                    <p:cond delay="0"/>
                                  </p:stCondLst>
                                  <p:childTnLst>
                                    <p:animClr clrSpc="rgb" dir="cw">
                                      <p:cBhvr>
                                        <p:cTn id="36" dur="2000" fill="hold"/>
                                        <p:tgtEl>
                                          <p:spTgt spid="23"/>
                                        </p:tgtEl>
                                        <p:attrNameLst>
                                          <p:attrName>fillcolor</p:attrName>
                                        </p:attrNameLst>
                                      </p:cBhvr>
                                      <p:to>
                                        <a:schemeClr val="bg1"/>
                                      </p:to>
                                    </p:animClr>
                                    <p:set>
                                      <p:cBhvr>
                                        <p:cTn id="37" dur="2000" fill="hold"/>
                                        <p:tgtEl>
                                          <p:spTgt spid="23"/>
                                        </p:tgtEl>
                                        <p:attrNameLst>
                                          <p:attrName>fill.type</p:attrName>
                                        </p:attrNameLst>
                                      </p:cBhvr>
                                      <p:to>
                                        <p:strVal val="solid"/>
                                      </p:to>
                                    </p:set>
                                    <p:set>
                                      <p:cBhvr>
                                        <p:cTn id="38" dur="2000" fill="hold"/>
                                        <p:tgtEl>
                                          <p:spTgt spid="23"/>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3"/>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4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5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9"/>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childTnLst>
                          </p:cTn>
                        </p:par>
                        <p:par>
                          <p:cTn id="73" fill="hold">
                            <p:stCondLst>
                              <p:cond delay="0"/>
                            </p:stCondLst>
                            <p:childTnLst>
                              <p:par>
                                <p:cTn id="74" presetID="1" presetClass="entr" presetSubtype="0" fill="hold" nodeType="afterEffect">
                                  <p:stCondLst>
                                    <p:cond delay="0"/>
                                  </p:stCondLst>
                                  <p:childTnLst>
                                    <p:set>
                                      <p:cBhvr>
                                        <p:cTn id="7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36" grpId="0" animBg="1"/>
      <p:bldP spid="44" grpId="0"/>
      <p:bldP spid="44" grpId="1"/>
      <p:bldP spid="44" grpId="2"/>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13A2-D61F-4624-BAB7-44C0120C346A}"/>
              </a:ext>
            </a:extLst>
          </p:cNvPr>
          <p:cNvSpPr>
            <a:spLocks noGrp="1"/>
          </p:cNvSpPr>
          <p:nvPr>
            <p:ph type="title"/>
          </p:nvPr>
        </p:nvSpPr>
        <p:spPr/>
        <p:txBody>
          <a:bodyPr>
            <a:normAutofit/>
          </a:bodyPr>
          <a:lstStyle/>
          <a:p>
            <a:pPr algn="l"/>
            <a:r>
              <a:rPr lang="en-US" dirty="0"/>
              <a:t>What are the options to avoid this?</a:t>
            </a:r>
          </a:p>
        </p:txBody>
      </p:sp>
      <p:sp>
        <p:nvSpPr>
          <p:cNvPr id="4" name="Content Placeholder 3">
            <a:extLst>
              <a:ext uri="{FF2B5EF4-FFF2-40B4-BE49-F238E27FC236}">
                <a16:creationId xmlns:a16="http://schemas.microsoft.com/office/drawing/2014/main" id="{844210C5-FD46-42E2-977F-F833058DF8BD}"/>
              </a:ext>
            </a:extLst>
          </p:cNvPr>
          <p:cNvSpPr>
            <a:spLocks noGrp="1"/>
          </p:cNvSpPr>
          <p:nvPr>
            <p:ph type="body" sz="quarter" idx="10"/>
          </p:nvPr>
        </p:nvSpPr>
        <p:spPr/>
        <p:txBody>
          <a:bodyPr/>
          <a:lstStyle/>
          <a:p>
            <a:pPr lvl="1"/>
            <a:r>
              <a:rPr lang="en-US" sz="1600" dirty="0"/>
              <a:t>Let’s control the workload on our node by defining :</a:t>
            </a:r>
          </a:p>
          <a:p>
            <a:pPr lvl="2"/>
            <a:r>
              <a:rPr lang="en-US" sz="1600" dirty="0"/>
              <a:t>Request/limits on our POD</a:t>
            </a:r>
          </a:p>
          <a:p>
            <a:pPr marL="685800" lvl="2" indent="0">
              <a:buNone/>
            </a:pPr>
            <a:r>
              <a:rPr lang="en-US" sz="1600" dirty="0"/>
              <a:t>Defining limits will automatically define a QoS:</a:t>
            </a:r>
          </a:p>
          <a:p>
            <a:pPr lvl="2">
              <a:buFontTx/>
              <a:buChar char="-"/>
            </a:pPr>
            <a:r>
              <a:rPr lang="en-US" sz="1600" dirty="0"/>
              <a:t>Guaranteed ( request = limit)</a:t>
            </a:r>
          </a:p>
          <a:p>
            <a:pPr lvl="2">
              <a:buFontTx/>
              <a:buChar char="-"/>
            </a:pPr>
            <a:r>
              <a:rPr lang="en-US" sz="1600" dirty="0"/>
              <a:t>Burstable ( request &lt; limit)</a:t>
            </a:r>
          </a:p>
          <a:p>
            <a:pPr lvl="2">
              <a:buFontTx/>
              <a:buChar char="-"/>
            </a:pPr>
            <a:r>
              <a:rPr lang="en-US" sz="1600" dirty="0"/>
              <a:t>Best effort ( no limits define)</a:t>
            </a:r>
          </a:p>
          <a:p>
            <a:pPr lvl="1"/>
            <a:endParaRPr lang="en-US" sz="1600" dirty="0"/>
          </a:p>
          <a:p>
            <a:pPr lvl="1"/>
            <a:endParaRPr lang="en-US" sz="1600" dirty="0"/>
          </a:p>
          <a:p>
            <a:pPr lvl="1"/>
            <a:r>
              <a:rPr lang="en-US" sz="1600" dirty="0"/>
              <a:t>Let’s define quotas on a Namespace</a:t>
            </a:r>
          </a:p>
          <a:p>
            <a:pPr marL="342900" lvl="1" indent="0">
              <a:buNone/>
            </a:pPr>
            <a:endParaRPr lang="en-US" sz="1600" dirty="0"/>
          </a:p>
          <a:p>
            <a:pPr lvl="1"/>
            <a:endParaRPr lang="en-US" sz="1600" dirty="0"/>
          </a:p>
          <a:p>
            <a:pPr marL="685800" lvl="2" indent="0">
              <a:buNone/>
            </a:pPr>
            <a:endParaRPr lang="en-US" sz="1600" dirty="0"/>
          </a:p>
        </p:txBody>
      </p:sp>
      <p:pic>
        <p:nvPicPr>
          <p:cNvPr id="7" name="Picture 6">
            <a:extLst>
              <a:ext uri="{FF2B5EF4-FFF2-40B4-BE49-F238E27FC236}">
                <a16:creationId xmlns:a16="http://schemas.microsoft.com/office/drawing/2014/main" id="{CC412144-F7A1-413F-8B0E-12D4A922F2A9}"/>
              </a:ext>
            </a:extLst>
          </p:cNvPr>
          <p:cNvPicPr>
            <a:picLocks noChangeAspect="1"/>
          </p:cNvPicPr>
          <p:nvPr/>
        </p:nvPicPr>
        <p:blipFill>
          <a:blip r:embed="rId3"/>
          <a:stretch>
            <a:fillRect/>
          </a:stretch>
        </p:blipFill>
        <p:spPr>
          <a:xfrm>
            <a:off x="566980" y="1156311"/>
            <a:ext cx="570460" cy="552633"/>
          </a:xfrm>
          <a:prstGeom prst="rect">
            <a:avLst/>
          </a:prstGeom>
        </p:spPr>
      </p:pic>
      <p:pic>
        <p:nvPicPr>
          <p:cNvPr id="12" name="Picture 11">
            <a:extLst>
              <a:ext uri="{FF2B5EF4-FFF2-40B4-BE49-F238E27FC236}">
                <a16:creationId xmlns:a16="http://schemas.microsoft.com/office/drawing/2014/main" id="{8C7E2394-49AC-4B09-B059-8499C97E3A4F}"/>
              </a:ext>
            </a:extLst>
          </p:cNvPr>
          <p:cNvPicPr>
            <a:picLocks noChangeAspect="1"/>
          </p:cNvPicPr>
          <p:nvPr/>
        </p:nvPicPr>
        <p:blipFill>
          <a:blip r:embed="rId4"/>
          <a:stretch>
            <a:fillRect/>
          </a:stretch>
        </p:blipFill>
        <p:spPr>
          <a:xfrm>
            <a:off x="569084" y="3434557"/>
            <a:ext cx="570460" cy="552633"/>
          </a:xfrm>
          <a:prstGeom prst="rect">
            <a:avLst/>
          </a:prstGeom>
        </p:spPr>
      </p:pic>
      <p:sp>
        <p:nvSpPr>
          <p:cNvPr id="3" name="TextBox 2">
            <a:extLst>
              <a:ext uri="{FF2B5EF4-FFF2-40B4-BE49-F238E27FC236}">
                <a16:creationId xmlns:a16="http://schemas.microsoft.com/office/drawing/2014/main" id="{E54F8681-F46E-4627-8621-708C93CA3026}"/>
              </a:ext>
            </a:extLst>
          </p:cNvPr>
          <p:cNvSpPr txBox="1"/>
          <p:nvPr/>
        </p:nvSpPr>
        <p:spPr>
          <a:xfrm>
            <a:off x="6797490" y="3248946"/>
            <a:ext cx="1992269" cy="1638910"/>
          </a:xfrm>
          <a:prstGeom prst="rect">
            <a:avLst/>
          </a:prstGeom>
          <a:solidFill>
            <a:schemeClr val="tx1"/>
          </a:solidFill>
        </p:spPr>
        <p:txBody>
          <a:bodyPr wrap="square" rtlCol="0">
            <a:spAutoFit/>
          </a:bodyPr>
          <a:lstStyle/>
          <a:p>
            <a:pPr defTabSz="685800" eaLnBrk="0" fontAlgn="base" hangingPunct="0">
              <a:spcBef>
                <a:spcPct val="0"/>
              </a:spcBef>
              <a:spcAft>
                <a:spcPct val="0"/>
              </a:spcAft>
              <a:buClrTx/>
              <a:defRPr/>
            </a:pPr>
            <a:r>
              <a:rPr lang="en-US" altLang="en-US" sz="900" b="1" dirty="0" err="1">
                <a:solidFill>
                  <a:srgbClr val="008000"/>
                </a:solidFill>
                <a:latin typeface="SFMono-Regular"/>
              </a:rPr>
              <a:t>apiVersion</a:t>
            </a:r>
            <a:r>
              <a:rPr lang="en-US" altLang="en-US" sz="1050" dirty="0">
                <a:solidFill>
                  <a:srgbClr val="FFC000"/>
                </a:solidFill>
                <a:latin typeface="SFMono-Regular"/>
              </a:rPr>
              <a:t>: </a:t>
            </a:r>
            <a:r>
              <a:rPr lang="en-US" altLang="en-US" sz="900" dirty="0">
                <a:solidFill>
                  <a:srgbClr val="FFC000"/>
                </a:solidFill>
                <a:latin typeface="SFMono-Regular"/>
              </a:rPr>
              <a:t>v1</a:t>
            </a:r>
            <a:r>
              <a:rPr lang="en-US" altLang="en-US" sz="1050" dirty="0">
                <a:solidFill>
                  <a:srgbClr val="FFC000"/>
                </a:solidFill>
                <a:latin typeface="SFMono-Regular"/>
              </a:rPr>
              <a:t> </a:t>
            </a:r>
          </a:p>
          <a:p>
            <a:pPr defTabSz="685800" eaLnBrk="0" fontAlgn="base" hangingPunct="0">
              <a:spcBef>
                <a:spcPct val="0"/>
              </a:spcBef>
              <a:spcAft>
                <a:spcPct val="0"/>
              </a:spcAft>
              <a:buClrTx/>
              <a:defRPr/>
            </a:pPr>
            <a:r>
              <a:rPr lang="en-US" altLang="en-US" sz="900" b="1" dirty="0">
                <a:solidFill>
                  <a:srgbClr val="008000"/>
                </a:solidFill>
                <a:latin typeface="SFMono-Regular"/>
              </a:rPr>
              <a:t>kind</a:t>
            </a:r>
            <a:r>
              <a:rPr lang="en-US" altLang="en-US" sz="900" kern="1200" dirty="0">
                <a:solidFill>
                  <a:srgbClr val="FFC000"/>
                </a:solidFill>
                <a:latin typeface="SFMono-Regular"/>
              </a:rPr>
              <a:t>: </a:t>
            </a:r>
            <a:r>
              <a:rPr lang="en-US" altLang="en-US" sz="900" kern="1200" dirty="0" err="1">
                <a:solidFill>
                  <a:srgbClr val="FFC000"/>
                </a:solidFill>
                <a:latin typeface="SFMono-Regular"/>
              </a:rPr>
              <a:t>ResourceQuota</a:t>
            </a:r>
            <a:r>
              <a:rPr lang="en-US" altLang="en-US" sz="900" kern="1200" dirty="0">
                <a:solidFill>
                  <a:srgbClr val="FFC000"/>
                </a:solidFill>
                <a:latin typeface="SFMono-Regular"/>
              </a:rPr>
              <a:t> </a:t>
            </a:r>
          </a:p>
          <a:p>
            <a:pPr defTabSz="685800" eaLnBrk="0" fontAlgn="base" hangingPunct="0">
              <a:spcBef>
                <a:spcPct val="0"/>
              </a:spcBef>
              <a:spcAft>
                <a:spcPct val="0"/>
              </a:spcAft>
              <a:buClrTx/>
              <a:defRPr/>
            </a:pPr>
            <a:r>
              <a:rPr lang="en-US" altLang="en-US" sz="900" b="1" dirty="0">
                <a:solidFill>
                  <a:srgbClr val="008000"/>
                </a:solidFill>
                <a:latin typeface="SFMono-Regular"/>
              </a:rPr>
              <a:t>metadata:</a:t>
            </a:r>
            <a:r>
              <a:rPr lang="en-US" altLang="en-US" sz="900" kern="1200" dirty="0">
                <a:solidFill>
                  <a:srgbClr val="BBBBBB"/>
                </a:solidFill>
                <a:latin typeface="SFMono-Regular"/>
              </a:rPr>
              <a:t> </a:t>
            </a:r>
          </a:p>
          <a:p>
            <a:pPr defTabSz="685800" eaLnBrk="0" fontAlgn="base" hangingPunct="0">
              <a:spcBef>
                <a:spcPct val="0"/>
              </a:spcBef>
              <a:spcAft>
                <a:spcPct val="0"/>
              </a:spcAft>
              <a:buClrTx/>
              <a:defRPr/>
            </a:pPr>
            <a:r>
              <a:rPr lang="en-US" altLang="en-US" sz="900" dirty="0">
                <a:solidFill>
                  <a:srgbClr val="BBBBBB"/>
                </a:solidFill>
                <a:latin typeface="SFMono-Regular"/>
              </a:rPr>
              <a:t>     </a:t>
            </a:r>
            <a:r>
              <a:rPr lang="en-US" altLang="en-US" sz="900" b="1" dirty="0">
                <a:solidFill>
                  <a:srgbClr val="008000"/>
                </a:solidFill>
                <a:latin typeface="SFMono-Regular"/>
              </a:rPr>
              <a:t>name: </a:t>
            </a:r>
            <a:r>
              <a:rPr lang="en-US" altLang="en-US" sz="900" kern="1200" dirty="0">
                <a:solidFill>
                  <a:srgbClr val="FFC000"/>
                </a:solidFill>
                <a:latin typeface="SFMono-Regular"/>
              </a:rPr>
              <a:t>mem-</a:t>
            </a:r>
            <a:r>
              <a:rPr lang="en-US" altLang="en-US" sz="900" kern="1200" dirty="0" err="1">
                <a:solidFill>
                  <a:srgbClr val="FFC000"/>
                </a:solidFill>
                <a:latin typeface="SFMono-Regular"/>
              </a:rPr>
              <a:t>cpu</a:t>
            </a:r>
            <a:r>
              <a:rPr lang="en-US" altLang="en-US" sz="900" kern="1200" dirty="0">
                <a:solidFill>
                  <a:srgbClr val="FFC000"/>
                </a:solidFill>
                <a:latin typeface="SFMono-Regular"/>
              </a:rPr>
              <a:t>-demo</a:t>
            </a:r>
          </a:p>
          <a:p>
            <a:pPr defTabSz="685800" eaLnBrk="0" fontAlgn="base" hangingPunct="0">
              <a:spcBef>
                <a:spcPct val="0"/>
              </a:spcBef>
              <a:spcAft>
                <a:spcPct val="0"/>
              </a:spcAft>
              <a:buClrTx/>
              <a:defRPr/>
            </a:pPr>
            <a:r>
              <a:rPr lang="en-US" altLang="en-US" sz="900" b="1" dirty="0">
                <a:solidFill>
                  <a:srgbClr val="008000"/>
                </a:solidFill>
                <a:latin typeface="SFMono-Regular"/>
              </a:rPr>
              <a:t> spec: </a:t>
            </a:r>
          </a:p>
          <a:p>
            <a:pPr defTabSz="685800" eaLnBrk="0" fontAlgn="base" hangingPunct="0">
              <a:spcBef>
                <a:spcPct val="0"/>
              </a:spcBef>
              <a:spcAft>
                <a:spcPct val="0"/>
              </a:spcAft>
              <a:buClrTx/>
              <a:defRPr/>
            </a:pPr>
            <a:r>
              <a:rPr lang="en-US" altLang="en-US" sz="900" dirty="0">
                <a:solidFill>
                  <a:srgbClr val="BBBBBB"/>
                </a:solidFill>
                <a:latin typeface="SFMono-Regular"/>
              </a:rPr>
              <a:t>     </a:t>
            </a:r>
            <a:r>
              <a:rPr lang="en-US" altLang="en-US" sz="900" b="1" dirty="0">
                <a:solidFill>
                  <a:srgbClr val="008000"/>
                </a:solidFill>
                <a:latin typeface="SFMono-Regular"/>
              </a:rPr>
              <a:t>hard:</a:t>
            </a:r>
          </a:p>
          <a:p>
            <a:pPr defTabSz="685800" eaLnBrk="0" fontAlgn="base" hangingPunct="0">
              <a:spcBef>
                <a:spcPct val="0"/>
              </a:spcBef>
              <a:spcAft>
                <a:spcPct val="0"/>
              </a:spcAft>
              <a:buClrTx/>
              <a:defRPr/>
            </a:pPr>
            <a:r>
              <a:rPr lang="en-US" altLang="en-US" sz="900" b="1" dirty="0">
                <a:solidFill>
                  <a:srgbClr val="AA22FF"/>
                </a:solidFill>
                <a:latin typeface="SFMono-Regular"/>
              </a:rPr>
              <a:t>   </a:t>
            </a:r>
            <a:r>
              <a:rPr lang="en-US" altLang="en-US" sz="900" kern="1200" dirty="0">
                <a:solidFill>
                  <a:srgbClr val="222222"/>
                </a:solidFill>
                <a:latin typeface="SFMono-Regular"/>
              </a:rPr>
              <a:t>:</a:t>
            </a:r>
            <a:r>
              <a:rPr lang="en-US" altLang="en-US" sz="900" kern="1200" dirty="0">
                <a:solidFill>
                  <a:srgbClr val="BBBBBB"/>
                </a:solidFill>
                <a:latin typeface="SFMono-Regular"/>
              </a:rPr>
              <a:t>    </a:t>
            </a:r>
            <a:r>
              <a:rPr lang="en-US" altLang="en-US" sz="900" b="1" dirty="0" err="1">
                <a:solidFill>
                  <a:srgbClr val="008000"/>
                </a:solidFill>
                <a:latin typeface="SFMono-Regular"/>
              </a:rPr>
              <a:t>requests.cpu</a:t>
            </a:r>
            <a:r>
              <a:rPr lang="en-US" altLang="en-US" sz="900" b="1" dirty="0">
                <a:solidFill>
                  <a:srgbClr val="008000"/>
                </a:solidFill>
                <a:latin typeface="SFMono-Regular"/>
              </a:rPr>
              <a:t>: </a:t>
            </a:r>
            <a:r>
              <a:rPr lang="en-US" altLang="en-US" sz="900" kern="1200" dirty="0">
                <a:solidFill>
                  <a:srgbClr val="BB4444"/>
                </a:solidFill>
                <a:latin typeface="SFMono-Regular"/>
              </a:rPr>
              <a:t>"1"</a:t>
            </a:r>
            <a:r>
              <a:rPr lang="en-US" altLang="en-US" sz="900" kern="1200" dirty="0">
                <a:solidFill>
                  <a:srgbClr val="BBBBBB"/>
                </a:solidFill>
                <a:latin typeface="SFMono-Regular"/>
              </a:rPr>
              <a:t> </a:t>
            </a:r>
          </a:p>
          <a:p>
            <a:pPr defTabSz="685800" eaLnBrk="0" fontAlgn="base" hangingPunct="0">
              <a:spcBef>
                <a:spcPct val="0"/>
              </a:spcBef>
              <a:spcAft>
                <a:spcPct val="0"/>
              </a:spcAft>
              <a:buClrTx/>
              <a:defRPr/>
            </a:pPr>
            <a:r>
              <a:rPr lang="en-US" altLang="en-US" sz="900" dirty="0">
                <a:solidFill>
                  <a:srgbClr val="BBBBBB"/>
                </a:solidFill>
                <a:latin typeface="SFMono-Regular"/>
              </a:rPr>
              <a:t>        </a:t>
            </a:r>
            <a:r>
              <a:rPr lang="en-US" altLang="en-US" sz="900" b="1" dirty="0" err="1">
                <a:solidFill>
                  <a:srgbClr val="008000"/>
                </a:solidFill>
                <a:latin typeface="SFMono-Regular"/>
              </a:rPr>
              <a:t>requests.memory</a:t>
            </a:r>
            <a:r>
              <a:rPr lang="en-US" altLang="en-US" sz="900" b="1" dirty="0">
                <a:solidFill>
                  <a:srgbClr val="008000"/>
                </a:solidFill>
                <a:latin typeface="SFMono-Regular"/>
              </a:rPr>
              <a:t>: </a:t>
            </a:r>
            <a:r>
              <a:rPr lang="en-US" altLang="en-US" sz="900" kern="1200" dirty="0">
                <a:solidFill>
                  <a:srgbClr val="FFC000"/>
                </a:solidFill>
                <a:latin typeface="SFMono-Regular"/>
              </a:rPr>
              <a:t>1Gi</a:t>
            </a:r>
            <a:r>
              <a:rPr lang="en-US" altLang="en-US" sz="900" kern="1200" dirty="0">
                <a:solidFill>
                  <a:srgbClr val="BBBBBB"/>
                </a:solidFill>
                <a:latin typeface="SFMono-Regular"/>
              </a:rPr>
              <a:t> </a:t>
            </a:r>
          </a:p>
          <a:p>
            <a:pPr defTabSz="685800" eaLnBrk="0" fontAlgn="base" hangingPunct="0">
              <a:spcBef>
                <a:spcPct val="0"/>
              </a:spcBef>
              <a:spcAft>
                <a:spcPct val="0"/>
              </a:spcAft>
              <a:buClrTx/>
              <a:defRPr/>
            </a:pPr>
            <a:r>
              <a:rPr lang="en-US" altLang="en-US" sz="900" b="1" dirty="0">
                <a:solidFill>
                  <a:srgbClr val="008000"/>
                </a:solidFill>
                <a:latin typeface="SFMono-Regular"/>
              </a:rPr>
              <a:t>        </a:t>
            </a:r>
            <a:r>
              <a:rPr lang="en-US" altLang="en-US" sz="900" b="1" dirty="0" err="1">
                <a:solidFill>
                  <a:srgbClr val="008000"/>
                </a:solidFill>
                <a:latin typeface="SFMono-Regular"/>
              </a:rPr>
              <a:t>limits.cpu</a:t>
            </a:r>
            <a:r>
              <a:rPr lang="en-US" altLang="en-US" sz="900" b="1" dirty="0">
                <a:solidFill>
                  <a:srgbClr val="008000"/>
                </a:solidFill>
                <a:latin typeface="SFMono-Regular"/>
              </a:rPr>
              <a:t>: </a:t>
            </a:r>
            <a:r>
              <a:rPr lang="en-US" altLang="en-US" sz="900" kern="1200" dirty="0">
                <a:solidFill>
                  <a:srgbClr val="BB4444"/>
                </a:solidFill>
                <a:latin typeface="SFMono-Regular"/>
              </a:rPr>
              <a:t>"2“</a:t>
            </a:r>
          </a:p>
          <a:p>
            <a:pPr defTabSz="685800" eaLnBrk="0" fontAlgn="base" hangingPunct="0">
              <a:spcBef>
                <a:spcPct val="0"/>
              </a:spcBef>
              <a:spcAft>
                <a:spcPct val="0"/>
              </a:spcAft>
              <a:buClrTx/>
              <a:defRPr/>
            </a:pPr>
            <a:r>
              <a:rPr lang="en-US" altLang="en-US" sz="900" b="1" dirty="0">
                <a:solidFill>
                  <a:srgbClr val="008000"/>
                </a:solidFill>
                <a:latin typeface="SFMono-Regular"/>
              </a:rPr>
              <a:t>        </a:t>
            </a:r>
            <a:r>
              <a:rPr lang="en-US" altLang="en-US" sz="900" b="1" dirty="0" err="1">
                <a:solidFill>
                  <a:srgbClr val="008000"/>
                </a:solidFill>
                <a:latin typeface="SFMono-Regular"/>
              </a:rPr>
              <a:t>limits.memory</a:t>
            </a:r>
            <a:r>
              <a:rPr lang="en-US" altLang="en-US" sz="900" dirty="0">
                <a:solidFill>
                  <a:srgbClr val="FFC000"/>
                </a:solidFill>
                <a:latin typeface="SFMono-Regular"/>
              </a:rPr>
              <a:t>: 2Gi</a:t>
            </a:r>
          </a:p>
          <a:p>
            <a:pPr eaLnBrk="0" fontAlgn="base" hangingPunct="0">
              <a:spcBef>
                <a:spcPct val="0"/>
              </a:spcBef>
              <a:spcAft>
                <a:spcPct val="0"/>
              </a:spcAft>
              <a:defRPr/>
            </a:pPr>
            <a:r>
              <a:rPr lang="en-US" altLang="en-US" sz="900" b="1" dirty="0">
                <a:solidFill>
                  <a:srgbClr val="AA22FF"/>
                </a:solidFill>
                <a:latin typeface="SFMono-Regular"/>
              </a:rPr>
              <a:t>        </a:t>
            </a:r>
            <a:r>
              <a:rPr lang="en-US" altLang="en-US" sz="900" b="1" dirty="0">
                <a:solidFill>
                  <a:srgbClr val="008000"/>
                </a:solidFill>
                <a:latin typeface="SFMono-Regular"/>
              </a:rPr>
              <a:t>pods: </a:t>
            </a:r>
            <a:r>
              <a:rPr lang="en-US" altLang="en-US" sz="900" dirty="0">
                <a:solidFill>
                  <a:srgbClr val="BB4444"/>
                </a:solidFill>
                <a:latin typeface="SFMono-Regular"/>
              </a:rPr>
              <a:t>“10” </a:t>
            </a:r>
          </a:p>
        </p:txBody>
      </p:sp>
      <p:sp>
        <p:nvSpPr>
          <p:cNvPr id="11" name="Rectangle 3">
            <a:extLst>
              <a:ext uri="{FF2B5EF4-FFF2-40B4-BE49-F238E27FC236}">
                <a16:creationId xmlns:a16="http://schemas.microsoft.com/office/drawing/2014/main" id="{EC2E21FD-A164-4A1D-A9C8-D6DFBCC90965}"/>
              </a:ext>
            </a:extLst>
          </p:cNvPr>
          <p:cNvSpPr>
            <a:spLocks noChangeArrowheads="1"/>
          </p:cNvSpPr>
          <p:nvPr/>
        </p:nvSpPr>
        <p:spPr bwMode="auto">
          <a:xfrm>
            <a:off x="438912" y="634385"/>
            <a:ext cx="65" cy="20774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0"/>
              </a:spcBef>
              <a:spcAft>
                <a:spcPct val="0"/>
              </a:spcAft>
              <a:buClrTx/>
            </a:pPr>
            <a:endParaRPr lang="en-US" altLang="en-US" sz="1350">
              <a:solidFill>
                <a:schemeClr val="tx1"/>
              </a:solidFill>
              <a:latin typeface="Arial" panose="020B0604020202020204" pitchFamily="34" charset="0"/>
            </a:endParaRPr>
          </a:p>
        </p:txBody>
      </p:sp>
      <p:grpSp>
        <p:nvGrpSpPr>
          <p:cNvPr id="34" name="Group 33">
            <a:extLst>
              <a:ext uri="{FF2B5EF4-FFF2-40B4-BE49-F238E27FC236}">
                <a16:creationId xmlns:a16="http://schemas.microsoft.com/office/drawing/2014/main" id="{A1B427EC-CD69-4303-91D7-BD71A646E791}"/>
              </a:ext>
            </a:extLst>
          </p:cNvPr>
          <p:cNvGrpSpPr/>
          <p:nvPr/>
        </p:nvGrpSpPr>
        <p:grpSpPr>
          <a:xfrm>
            <a:off x="6500478" y="1045044"/>
            <a:ext cx="2203233" cy="1797561"/>
            <a:chOff x="7818049" y="1524000"/>
            <a:chExt cx="3535751" cy="2078598"/>
          </a:xfrm>
        </p:grpSpPr>
        <p:cxnSp>
          <p:nvCxnSpPr>
            <p:cNvPr id="17" name="Straight Connector 16">
              <a:extLst>
                <a:ext uri="{FF2B5EF4-FFF2-40B4-BE49-F238E27FC236}">
                  <a16:creationId xmlns:a16="http://schemas.microsoft.com/office/drawing/2014/main" id="{FC098EF2-603F-42F7-BB7F-357ED2AF54EF}"/>
                </a:ext>
              </a:extLst>
            </p:cNvPr>
            <p:cNvCxnSpPr>
              <a:cxnSpLocks/>
            </p:cNvCxnSpPr>
            <p:nvPr/>
          </p:nvCxnSpPr>
          <p:spPr>
            <a:xfrm>
              <a:off x="8174528" y="3602598"/>
              <a:ext cx="3179272" cy="0"/>
            </a:xfrm>
            <a:prstGeom prst="line">
              <a:avLst/>
            </a:prstGeom>
            <a:ln w="381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4D3809F8-E246-452F-B382-965CAD95C647}"/>
                </a:ext>
              </a:extLst>
            </p:cNvPr>
            <p:cNvSpPr/>
            <p:nvPr/>
          </p:nvSpPr>
          <p:spPr>
            <a:xfrm>
              <a:off x="8695944" y="1840988"/>
              <a:ext cx="731520" cy="1450852"/>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0A217B1D-BA1D-46BA-A86A-C7ACF8D49CE1}"/>
                </a:ext>
              </a:extLst>
            </p:cNvPr>
            <p:cNvSpPr/>
            <p:nvPr/>
          </p:nvSpPr>
          <p:spPr>
            <a:xfrm>
              <a:off x="8695944" y="3291839"/>
              <a:ext cx="731520" cy="292609"/>
            </a:xfrm>
            <a:prstGeom prst="rect">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3" name="Straight Arrow Connector 22">
              <a:extLst>
                <a:ext uri="{FF2B5EF4-FFF2-40B4-BE49-F238E27FC236}">
                  <a16:creationId xmlns:a16="http://schemas.microsoft.com/office/drawing/2014/main" id="{D8C6D48A-7CCF-425C-8533-295397A1737F}"/>
                </a:ext>
              </a:extLst>
            </p:cNvPr>
            <p:cNvCxnSpPr>
              <a:cxnSpLocks/>
            </p:cNvCxnSpPr>
            <p:nvPr/>
          </p:nvCxnSpPr>
          <p:spPr>
            <a:xfrm>
              <a:off x="8695944" y="3291839"/>
              <a:ext cx="2368296" cy="0"/>
            </a:xfrm>
            <a:prstGeom prst="straightConnector1">
              <a:avLst/>
            </a:prstGeom>
            <a:ln>
              <a:solidFill>
                <a:srgbClr val="1D284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4FFAEA-CD3E-472C-A4C6-278EFAD7AFCB}"/>
                </a:ext>
              </a:extLst>
            </p:cNvPr>
            <p:cNvCxnSpPr>
              <a:cxnSpLocks/>
            </p:cNvCxnSpPr>
            <p:nvPr/>
          </p:nvCxnSpPr>
          <p:spPr>
            <a:xfrm flipV="1">
              <a:off x="8695944" y="1828795"/>
              <a:ext cx="2368296" cy="12193"/>
            </a:xfrm>
            <a:prstGeom prst="straightConnector1">
              <a:avLst/>
            </a:prstGeom>
            <a:ln>
              <a:solidFill>
                <a:srgbClr val="1D2845"/>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61458D0-4B68-4A54-8573-BE4AEC9CF6E0}"/>
                </a:ext>
              </a:extLst>
            </p:cNvPr>
            <p:cNvSpPr txBox="1"/>
            <p:nvPr/>
          </p:nvSpPr>
          <p:spPr>
            <a:xfrm>
              <a:off x="10040112" y="1524000"/>
              <a:ext cx="637355" cy="338555"/>
            </a:xfrm>
            <a:prstGeom prst="rect">
              <a:avLst/>
            </a:prstGeom>
            <a:noFill/>
          </p:spPr>
          <p:txBody>
            <a:bodyPr wrap="none" rtlCol="0">
              <a:spAutoFit/>
            </a:bodyPr>
            <a:lstStyle/>
            <a:p>
              <a:pPr algn="l"/>
              <a:r>
                <a:rPr lang="en-US" sz="1050">
                  <a:latin typeface="Bernina Sans Offc Light" pitchFamily="2" charset="0"/>
                </a:rPr>
                <a:t>Limit</a:t>
              </a:r>
            </a:p>
          </p:txBody>
        </p:sp>
        <p:sp>
          <p:nvSpPr>
            <p:cNvPr id="32" name="TextBox 31">
              <a:extLst>
                <a:ext uri="{FF2B5EF4-FFF2-40B4-BE49-F238E27FC236}">
                  <a16:creationId xmlns:a16="http://schemas.microsoft.com/office/drawing/2014/main" id="{A32E66B6-EDFC-4496-A8E4-F00DEE86F225}"/>
                </a:ext>
              </a:extLst>
            </p:cNvPr>
            <p:cNvSpPr txBox="1"/>
            <p:nvPr/>
          </p:nvSpPr>
          <p:spPr>
            <a:xfrm>
              <a:off x="10040112" y="2985220"/>
              <a:ext cx="874599" cy="338555"/>
            </a:xfrm>
            <a:prstGeom prst="rect">
              <a:avLst/>
            </a:prstGeom>
            <a:noFill/>
          </p:spPr>
          <p:txBody>
            <a:bodyPr wrap="none" rtlCol="0">
              <a:spAutoFit/>
            </a:bodyPr>
            <a:lstStyle/>
            <a:p>
              <a:pPr algn="l"/>
              <a:r>
                <a:rPr lang="en-US" sz="1050">
                  <a:latin typeface="Bernina Sans Offc Light" pitchFamily="2" charset="0"/>
                </a:rPr>
                <a:t>Request</a:t>
              </a:r>
            </a:p>
          </p:txBody>
        </p:sp>
        <p:sp>
          <p:nvSpPr>
            <p:cNvPr id="30" name="Left Brace 29">
              <a:extLst>
                <a:ext uri="{FF2B5EF4-FFF2-40B4-BE49-F238E27FC236}">
                  <a16:creationId xmlns:a16="http://schemas.microsoft.com/office/drawing/2014/main" id="{60A1222C-DD7F-4F6F-8B9D-A16AFFD24565}"/>
                </a:ext>
              </a:extLst>
            </p:cNvPr>
            <p:cNvSpPr/>
            <p:nvPr/>
          </p:nvSpPr>
          <p:spPr>
            <a:xfrm>
              <a:off x="8210182" y="1828795"/>
              <a:ext cx="265442" cy="1743453"/>
            </a:xfrm>
            <a:prstGeom prst="leftBrace">
              <a:avLst/>
            </a:prstGeom>
            <a:ln>
              <a:solidFill>
                <a:srgbClr val="1D284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31" name="TextBox 30">
              <a:extLst>
                <a:ext uri="{FF2B5EF4-FFF2-40B4-BE49-F238E27FC236}">
                  <a16:creationId xmlns:a16="http://schemas.microsoft.com/office/drawing/2014/main" id="{E46509A6-DC2E-4EF7-A36E-D42B30495321}"/>
                </a:ext>
              </a:extLst>
            </p:cNvPr>
            <p:cNvSpPr txBox="1"/>
            <p:nvPr/>
          </p:nvSpPr>
          <p:spPr>
            <a:xfrm rot="16200000">
              <a:off x="7180184" y="2490251"/>
              <a:ext cx="1619354" cy="343623"/>
            </a:xfrm>
            <a:prstGeom prst="rect">
              <a:avLst/>
            </a:prstGeom>
            <a:noFill/>
          </p:spPr>
          <p:txBody>
            <a:bodyPr wrap="square" rtlCol="0">
              <a:spAutoFit/>
            </a:bodyPr>
            <a:lstStyle/>
            <a:p>
              <a:pPr algn="l"/>
              <a:r>
                <a:rPr lang="en-US" sz="1050" dirty="0">
                  <a:latin typeface="Bernina Sans Offc Light" pitchFamily="2" charset="0"/>
                </a:rPr>
                <a:t>Max resource</a:t>
              </a:r>
            </a:p>
          </p:txBody>
        </p:sp>
      </p:grpSp>
    </p:spTree>
    <p:extLst>
      <p:ext uri="{BB962C8B-B14F-4D97-AF65-F5344CB8AC3E}">
        <p14:creationId xmlns:p14="http://schemas.microsoft.com/office/powerpoint/2010/main" val="64032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4F9A-26D2-4BF4-93E9-5F44BEC49289}"/>
              </a:ext>
            </a:extLst>
          </p:cNvPr>
          <p:cNvSpPr>
            <a:spLocks noGrp="1"/>
          </p:cNvSpPr>
          <p:nvPr>
            <p:ph type="title"/>
          </p:nvPr>
        </p:nvSpPr>
        <p:spPr/>
        <p:txBody>
          <a:bodyPr>
            <a:normAutofit/>
          </a:bodyPr>
          <a:lstStyle/>
          <a:p>
            <a:r>
              <a:rPr lang="en-US" dirty="0"/>
              <a:t>Request will help Kubernetes</a:t>
            </a:r>
          </a:p>
        </p:txBody>
      </p:sp>
      <p:sp>
        <p:nvSpPr>
          <p:cNvPr id="4" name="Text Placeholder 3">
            <a:extLst>
              <a:ext uri="{FF2B5EF4-FFF2-40B4-BE49-F238E27FC236}">
                <a16:creationId xmlns:a16="http://schemas.microsoft.com/office/drawing/2014/main" id="{BCC6F3C7-10CE-4423-911B-41476AE95D55}"/>
              </a:ext>
            </a:extLst>
          </p:cNvPr>
          <p:cNvSpPr>
            <a:spLocks noGrp="1"/>
          </p:cNvSpPr>
          <p:nvPr>
            <p:ph type="body" sz="quarter" idx="10"/>
          </p:nvPr>
        </p:nvSpPr>
        <p:spPr/>
        <p:txBody>
          <a:bodyPr/>
          <a:lstStyle/>
          <a:p>
            <a:endParaRPr lang="en-GB"/>
          </a:p>
        </p:txBody>
      </p:sp>
      <p:pic>
        <p:nvPicPr>
          <p:cNvPr id="3" name="Content Placeholder 11" descr="Chart&#10;&#10;Description automatically generated">
            <a:extLst>
              <a:ext uri="{FF2B5EF4-FFF2-40B4-BE49-F238E27FC236}">
                <a16:creationId xmlns:a16="http://schemas.microsoft.com/office/drawing/2014/main" id="{72619148-8DC7-493C-9CD2-EAFA47F2F346}"/>
              </a:ext>
            </a:extLst>
          </p:cNvPr>
          <p:cNvPicPr>
            <a:picLocks noChangeAspect="1"/>
          </p:cNvPicPr>
          <p:nvPr/>
        </p:nvPicPr>
        <p:blipFill rotWithShape="1">
          <a:blip r:embed="rId2"/>
          <a:srcRect r="20989"/>
          <a:stretch/>
        </p:blipFill>
        <p:spPr>
          <a:xfrm>
            <a:off x="6450013" y="0"/>
            <a:ext cx="2693987" cy="5143500"/>
          </a:xfrm>
          <a:prstGeom prst="rect">
            <a:avLst/>
          </a:prstGeom>
          <a:noFill/>
          <a:ln>
            <a:noFill/>
          </a:ln>
        </p:spPr>
      </p:pic>
      <p:sp>
        <p:nvSpPr>
          <p:cNvPr id="6" name="Content Placeholder 3">
            <a:extLst>
              <a:ext uri="{FF2B5EF4-FFF2-40B4-BE49-F238E27FC236}">
                <a16:creationId xmlns:a16="http://schemas.microsoft.com/office/drawing/2014/main" id="{B3499656-5C05-424B-AF8B-C6BDDECFE2CE}"/>
              </a:ext>
            </a:extLst>
          </p:cNvPr>
          <p:cNvSpPr txBox="1">
            <a:spLocks/>
          </p:cNvSpPr>
          <p:nvPr/>
        </p:nvSpPr>
        <p:spPr>
          <a:xfrm>
            <a:off x="133800" y="1301946"/>
            <a:ext cx="5902800" cy="33223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lnSpc>
                <a:spcPct val="115000"/>
              </a:lnSpc>
              <a:spcBef>
                <a:spcPts val="8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15000"/>
              </a:lnSpc>
              <a:spcBef>
                <a:spcPts val="8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115000"/>
              </a:lnSpc>
              <a:spcBef>
                <a:spcPts val="800"/>
              </a:spcBef>
              <a:spcAft>
                <a:spcPts val="80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pPr marL="533400" lvl="1" indent="0">
              <a:buNone/>
            </a:pPr>
            <a:r>
              <a:rPr lang="en-US" sz="1400" dirty="0"/>
              <a:t>Request is designed to help Kubernetes manage the resource allocation within your nodes.</a:t>
            </a:r>
          </a:p>
          <a:p>
            <a:pPr marL="533400" lvl="1" indent="0">
              <a:buNone/>
            </a:pPr>
            <a:endParaRPr lang="en-US" sz="1400" dirty="0"/>
          </a:p>
          <a:p>
            <a:pPr marL="533400" lvl="1" indent="0">
              <a:buNone/>
            </a:pPr>
            <a:r>
              <a:rPr lang="en-US" sz="1400" dirty="0"/>
              <a:t>Request is defined :</a:t>
            </a:r>
          </a:p>
          <a:p>
            <a:pPr lvl="1"/>
            <a:r>
              <a:rPr lang="en-US" sz="1400" dirty="0"/>
              <a:t>CPU : in </a:t>
            </a:r>
            <a:r>
              <a:rPr lang="en-US" sz="1400" dirty="0" err="1"/>
              <a:t>millicore</a:t>
            </a:r>
            <a:endParaRPr lang="en-US" sz="1400" dirty="0"/>
          </a:p>
          <a:p>
            <a:pPr lvl="1"/>
            <a:r>
              <a:rPr lang="en-US" sz="1400" dirty="0"/>
              <a:t>Memory in bytes</a:t>
            </a:r>
          </a:p>
          <a:p>
            <a:pPr marL="533400" lvl="1" indent="0">
              <a:buNone/>
            </a:pPr>
            <a:endParaRPr lang="en-US" sz="1400" dirty="0"/>
          </a:p>
          <a:p>
            <a:pPr marL="533400" lvl="1" indent="0">
              <a:buNone/>
            </a:pPr>
            <a:r>
              <a:rPr lang="en-US" sz="1400" dirty="0"/>
              <a:t>If the Request is too high , we won’t utilize our resource efficiently</a:t>
            </a:r>
          </a:p>
        </p:txBody>
      </p:sp>
    </p:spTree>
    <p:extLst>
      <p:ext uri="{BB962C8B-B14F-4D97-AF65-F5344CB8AC3E}">
        <p14:creationId xmlns:p14="http://schemas.microsoft.com/office/powerpoint/2010/main" val="1511277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A565-221F-4B4D-A8EF-D539442DC3CD}"/>
              </a:ext>
            </a:extLst>
          </p:cNvPr>
          <p:cNvSpPr>
            <a:spLocks noGrp="1"/>
          </p:cNvSpPr>
          <p:nvPr>
            <p:ph type="title"/>
          </p:nvPr>
        </p:nvSpPr>
        <p:spPr/>
        <p:txBody>
          <a:bodyPr>
            <a:normAutofit/>
          </a:bodyPr>
          <a:lstStyle/>
          <a:p>
            <a:r>
              <a:rPr lang="en-US"/>
              <a:t>Limits define our contract </a:t>
            </a:r>
          </a:p>
        </p:txBody>
      </p:sp>
      <p:sp>
        <p:nvSpPr>
          <p:cNvPr id="3" name="Text Placeholder 2">
            <a:extLst>
              <a:ext uri="{FF2B5EF4-FFF2-40B4-BE49-F238E27FC236}">
                <a16:creationId xmlns:a16="http://schemas.microsoft.com/office/drawing/2014/main" id="{B24FF99E-CCEE-40F0-B277-594199D0456D}"/>
              </a:ext>
            </a:extLst>
          </p:cNvPr>
          <p:cNvSpPr>
            <a:spLocks noGrp="1"/>
          </p:cNvSpPr>
          <p:nvPr>
            <p:ph type="body" sz="quarter" idx="10"/>
          </p:nvPr>
        </p:nvSpPr>
        <p:spPr/>
        <p:txBody>
          <a:bodyPr/>
          <a:lstStyle/>
          <a:p>
            <a:endParaRPr lang="en-GB"/>
          </a:p>
        </p:txBody>
      </p:sp>
      <p:pic>
        <p:nvPicPr>
          <p:cNvPr id="4" name="Picture 3" descr="Architecture facade of a building">
            <a:extLst>
              <a:ext uri="{FF2B5EF4-FFF2-40B4-BE49-F238E27FC236}">
                <a16:creationId xmlns:a16="http://schemas.microsoft.com/office/drawing/2014/main" id="{2E65A973-086C-4BAE-9F4A-D21213C54F69}"/>
              </a:ext>
            </a:extLst>
          </p:cNvPr>
          <p:cNvPicPr>
            <a:picLocks noChangeAspect="1"/>
          </p:cNvPicPr>
          <p:nvPr/>
        </p:nvPicPr>
        <p:blipFill>
          <a:blip r:embed="rId2"/>
          <a:stretch>
            <a:fillRect/>
          </a:stretch>
        </p:blipFill>
        <p:spPr>
          <a:xfrm>
            <a:off x="6562069" y="-20361"/>
            <a:ext cx="5163861" cy="5163861"/>
          </a:xfrm>
          <a:prstGeom prst="rect">
            <a:avLst/>
          </a:prstGeom>
        </p:spPr>
      </p:pic>
      <p:sp>
        <p:nvSpPr>
          <p:cNvPr id="9" name="Content Placeholder 3">
            <a:extLst>
              <a:ext uri="{FF2B5EF4-FFF2-40B4-BE49-F238E27FC236}">
                <a16:creationId xmlns:a16="http://schemas.microsoft.com/office/drawing/2014/main" id="{50368D27-1B90-46EA-A4AB-75855DECEFB7}"/>
              </a:ext>
            </a:extLst>
          </p:cNvPr>
          <p:cNvSpPr txBox="1">
            <a:spLocks/>
          </p:cNvSpPr>
          <p:nvPr/>
        </p:nvSpPr>
        <p:spPr>
          <a:xfrm>
            <a:off x="-21078" y="1240767"/>
            <a:ext cx="5902800" cy="33223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lnSpc>
                <a:spcPct val="115000"/>
              </a:lnSpc>
              <a:spcBef>
                <a:spcPts val="8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15000"/>
              </a:lnSpc>
              <a:spcBef>
                <a:spcPts val="8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115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115000"/>
              </a:lnSpc>
              <a:spcBef>
                <a:spcPts val="800"/>
              </a:spcBef>
              <a:spcAft>
                <a:spcPts val="80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pPr marL="533400" lvl="1" indent="0">
              <a:buNone/>
            </a:pPr>
            <a:r>
              <a:rPr lang="en-US" sz="1400" dirty="0"/>
              <a:t>Limits will define the resource contract of our containers.</a:t>
            </a:r>
          </a:p>
          <a:p>
            <a:pPr marL="533400" lvl="1" indent="0">
              <a:buNone/>
            </a:pPr>
            <a:endParaRPr lang="en-US" sz="1400" dirty="0"/>
          </a:p>
          <a:p>
            <a:pPr marL="533400" lvl="1" indent="0">
              <a:buNone/>
            </a:pPr>
            <a:r>
              <a:rPr lang="en-US" sz="1400" dirty="0"/>
              <a:t>Limits is defined :</a:t>
            </a:r>
          </a:p>
          <a:p>
            <a:pPr lvl="1"/>
            <a:r>
              <a:rPr lang="en-US" sz="1400" dirty="0"/>
              <a:t>Memory in bytes</a:t>
            </a:r>
          </a:p>
          <a:p>
            <a:pPr lvl="1"/>
            <a:r>
              <a:rPr lang="en-US" sz="1400" dirty="0"/>
              <a:t>CPU in function time ( 1 will mean 100ms)</a:t>
            </a:r>
          </a:p>
          <a:p>
            <a:pPr marL="533400" lvl="1" indent="0">
              <a:buNone/>
            </a:pPr>
            <a:endParaRPr lang="en-US" sz="1400" dirty="0"/>
          </a:p>
        </p:txBody>
      </p:sp>
      <p:graphicFrame>
        <p:nvGraphicFramePr>
          <p:cNvPr id="10" name="Table 9">
            <a:extLst>
              <a:ext uri="{FF2B5EF4-FFF2-40B4-BE49-F238E27FC236}">
                <a16:creationId xmlns:a16="http://schemas.microsoft.com/office/drawing/2014/main" id="{EB864CB5-C506-4C77-8D1B-4E0E01199927}"/>
              </a:ext>
            </a:extLst>
          </p:cNvPr>
          <p:cNvGraphicFramePr>
            <a:graphicFrameLocks noGrp="1"/>
          </p:cNvGraphicFramePr>
          <p:nvPr>
            <p:extLst>
              <p:ext uri="{D42A27DB-BD31-4B8C-83A1-F6EECF244321}">
                <p14:modId xmlns:p14="http://schemas.microsoft.com/office/powerpoint/2010/main" val="3359637840"/>
              </p:ext>
            </p:extLst>
          </p:nvPr>
        </p:nvGraphicFramePr>
        <p:xfrm>
          <a:off x="421515" y="3579227"/>
          <a:ext cx="6045360" cy="1333500"/>
        </p:xfrm>
        <a:graphic>
          <a:graphicData uri="http://schemas.openxmlformats.org/drawingml/2006/table">
            <a:tbl>
              <a:tblPr firstRow="1" bandRow="1">
                <a:tableStyleId>{69012ECD-51FC-41F1-AA8D-1B2483CD663E}</a:tableStyleId>
              </a:tblPr>
              <a:tblGrid>
                <a:gridCol w="840557">
                  <a:extLst>
                    <a:ext uri="{9D8B030D-6E8A-4147-A177-3AD203B41FA5}">
                      <a16:colId xmlns:a16="http://schemas.microsoft.com/office/drawing/2014/main" val="1656258397"/>
                    </a:ext>
                  </a:extLst>
                </a:gridCol>
                <a:gridCol w="1972911">
                  <a:extLst>
                    <a:ext uri="{9D8B030D-6E8A-4147-A177-3AD203B41FA5}">
                      <a16:colId xmlns:a16="http://schemas.microsoft.com/office/drawing/2014/main" val="3699713309"/>
                    </a:ext>
                  </a:extLst>
                </a:gridCol>
                <a:gridCol w="3231892">
                  <a:extLst>
                    <a:ext uri="{9D8B030D-6E8A-4147-A177-3AD203B41FA5}">
                      <a16:colId xmlns:a16="http://schemas.microsoft.com/office/drawing/2014/main" val="515545909"/>
                    </a:ext>
                  </a:extLst>
                </a:gridCol>
              </a:tblGrid>
              <a:tr h="303068">
                <a:tc>
                  <a:txBody>
                    <a:bodyPr/>
                    <a:lstStyle/>
                    <a:p>
                      <a:r>
                        <a:rPr lang="en-US" sz="1200" noProof="0"/>
                        <a:t>Limit</a:t>
                      </a:r>
                    </a:p>
                  </a:txBody>
                  <a:tcPr/>
                </a:tc>
                <a:tc>
                  <a:txBody>
                    <a:bodyPr/>
                    <a:lstStyle/>
                    <a:p>
                      <a:r>
                        <a:rPr lang="en-US" sz="1200" noProof="0"/>
                        <a:t>Too low</a:t>
                      </a:r>
                    </a:p>
                  </a:txBody>
                  <a:tcPr/>
                </a:tc>
                <a:tc>
                  <a:txBody>
                    <a:bodyPr/>
                    <a:lstStyle/>
                    <a:p>
                      <a:r>
                        <a:rPr lang="en-US" sz="1200" noProof="0"/>
                        <a:t>Too High</a:t>
                      </a:r>
                    </a:p>
                  </a:txBody>
                  <a:tcPr/>
                </a:tc>
                <a:extLst>
                  <a:ext uri="{0D108BD9-81ED-4DB2-BD59-A6C34878D82A}">
                    <a16:rowId xmlns:a16="http://schemas.microsoft.com/office/drawing/2014/main" val="3214953266"/>
                  </a:ext>
                </a:extLst>
              </a:tr>
              <a:tr h="515216">
                <a:tc>
                  <a:txBody>
                    <a:bodyPr/>
                    <a:lstStyle/>
                    <a:p>
                      <a:r>
                        <a:rPr lang="en-US" sz="1200" noProof="0"/>
                        <a:t>CPU</a:t>
                      </a:r>
                    </a:p>
                  </a:txBody>
                  <a:tcPr/>
                </a:tc>
                <a:tc>
                  <a:txBody>
                    <a:bodyPr/>
                    <a:lstStyle/>
                    <a:p>
                      <a:r>
                        <a:rPr lang="en-US" sz="1200" noProof="0"/>
                        <a:t>CPU Throttling</a:t>
                      </a:r>
                    </a:p>
                  </a:txBody>
                  <a:tcPr/>
                </a:tc>
                <a:tc>
                  <a:txBody>
                    <a:bodyPr/>
                    <a:lstStyle/>
                    <a:p>
                      <a:r>
                        <a:rPr lang="en-US" sz="1200" noProof="0"/>
                        <a:t>Starve other Pods or impact ressource usage</a:t>
                      </a:r>
                    </a:p>
                  </a:txBody>
                  <a:tcPr/>
                </a:tc>
                <a:extLst>
                  <a:ext uri="{0D108BD9-81ED-4DB2-BD59-A6C34878D82A}">
                    <a16:rowId xmlns:a16="http://schemas.microsoft.com/office/drawing/2014/main" val="2936494928"/>
                  </a:ext>
                </a:extLst>
              </a:tr>
              <a:tr h="515216">
                <a:tc>
                  <a:txBody>
                    <a:bodyPr/>
                    <a:lstStyle/>
                    <a:p>
                      <a:r>
                        <a:rPr lang="en-US" sz="1200" noProof="0"/>
                        <a:t>Memory</a:t>
                      </a:r>
                    </a:p>
                  </a:txBody>
                  <a:tcPr/>
                </a:tc>
                <a:tc>
                  <a:txBody>
                    <a:bodyPr/>
                    <a:lstStyle/>
                    <a:p>
                      <a:r>
                        <a:rPr lang="en-US" sz="1200" noProof="0"/>
                        <a:t>Killed by kernel</a:t>
                      </a:r>
                    </a:p>
                  </a:txBody>
                  <a:tcPr/>
                </a:tc>
                <a:tc>
                  <a:txBody>
                    <a:bodyPr/>
                    <a:lstStyle/>
                    <a:p>
                      <a:r>
                        <a:rPr lang="en-US" sz="1200" noProof="0" dirty="0"/>
                        <a:t>Starve other pods or impact </a:t>
                      </a:r>
                      <a:r>
                        <a:rPr lang="en-US" sz="1200" noProof="0" dirty="0" err="1"/>
                        <a:t>ressource</a:t>
                      </a:r>
                      <a:r>
                        <a:rPr lang="en-US" sz="1200" noProof="0" dirty="0"/>
                        <a:t> usage</a:t>
                      </a:r>
                    </a:p>
                  </a:txBody>
                  <a:tcPr/>
                </a:tc>
                <a:extLst>
                  <a:ext uri="{0D108BD9-81ED-4DB2-BD59-A6C34878D82A}">
                    <a16:rowId xmlns:a16="http://schemas.microsoft.com/office/drawing/2014/main" val="4013284840"/>
                  </a:ext>
                </a:extLst>
              </a:tr>
            </a:tbl>
          </a:graphicData>
        </a:graphic>
      </p:graphicFrame>
    </p:spTree>
    <p:extLst>
      <p:ext uri="{BB962C8B-B14F-4D97-AF65-F5344CB8AC3E}">
        <p14:creationId xmlns:p14="http://schemas.microsoft.com/office/powerpoint/2010/main" val="2918860342"/>
      </p:ext>
    </p:extLst>
  </p:cSld>
  <p:clrMapOvr>
    <a:masterClrMapping/>
  </p:clrMapOvr>
</p:sld>
</file>

<file path=ppt/theme/theme1.xml><?xml version="1.0" encoding="utf-8"?>
<a:theme xmlns:a="http://schemas.openxmlformats.org/drawingml/2006/main" name="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b="0" i="0" dirty="0" err="1" smtClean="0">
            <a:latin typeface="Bernina Sans Offc Light" pitchFamily="2" charset="0"/>
          </a:defRPr>
        </a:defPPr>
      </a:lstStyle>
    </a:txDef>
  </a:objectDefaults>
  <a:extraClrSchemeLst/>
  <a:extLst>
    <a:ext uri="{05A4C25C-085E-4340-85A3-A5531E510DB2}">
      <thm15:themeFamily xmlns:thm15="http://schemas.microsoft.com/office/thememl/2012/main" name="11637_PPT_PerformanceClinicBranding_Template_D2" id="{DCABD152-13F4-1F43-9235-A1B878006A11}" vid="{D910C1AA-9170-6C40-AD4D-C339CCAEFF75}"/>
    </a:ext>
  </a:extLst>
</a:theme>
</file>

<file path=ppt/theme/theme10.xml><?xml version="1.0" encoding="utf-8"?>
<a:theme xmlns:a="http://schemas.openxmlformats.org/drawingml/2006/main" name="1_Gregory template">
  <a:themeElements>
    <a:clrScheme name="Custom 5">
      <a:dk1>
        <a:srgbClr val="122431"/>
      </a:dk1>
      <a:lt1>
        <a:srgbClr val="FFFFFF"/>
      </a:lt1>
      <a:dk2>
        <a:srgbClr val="84898D"/>
      </a:dk2>
      <a:lt2>
        <a:srgbClr val="ECEFF3"/>
      </a:lt2>
      <a:accent1>
        <a:srgbClr val="FF981F"/>
      </a:accent1>
      <a:accent2>
        <a:srgbClr val="4C0C98"/>
      </a:accent2>
      <a:accent3>
        <a:srgbClr val="0B6AB1"/>
      </a:accent3>
      <a:accent4>
        <a:srgbClr val="FFD85D"/>
      </a:accent4>
      <a:accent5>
        <a:srgbClr val="FF981F"/>
      </a:accent5>
      <a:accent6>
        <a:srgbClr val="023E69"/>
      </a:accent6>
      <a:hlink>
        <a:srgbClr val="0B6AB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b="0" i="0" dirty="0" err="1" smtClean="0">
            <a:latin typeface="Bernina Sans Offc Light" pitchFamily="2" charset="0"/>
          </a:defRPr>
        </a:defPPr>
      </a:lstStyle>
    </a:txDef>
  </a:objectDefaults>
  <a:extraClrSchemeLst/>
  <a:extLst>
    <a:ext uri="{05A4C25C-085E-4340-85A3-A5531E510DB2}">
      <thm15:themeFamily xmlns:thm15="http://schemas.microsoft.com/office/thememl/2012/main" name="11637_PPT_PerformanceClinicBranding_Template_D2" id="{DCABD152-13F4-1F43-9235-A1B878006A11}" vid="{09922E1E-A3A4-6348-9720-933A35CF3091}"/>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b="0" i="0" dirty="0" err="1" smtClean="0">
            <a:latin typeface="Bernina Sans Offc Light" pitchFamily="2" charset="0"/>
          </a:defRPr>
        </a:defPPr>
      </a:lstStyle>
    </a:txDef>
  </a:objectDefaults>
  <a:extraClrSchemeLst/>
  <a:extLst>
    <a:ext uri="{05A4C25C-085E-4340-85A3-A5531E510DB2}">
      <thm15:themeFamily xmlns:thm15="http://schemas.microsoft.com/office/thememl/2012/main" name="11637_PPT_PerformanceClinicBranding_Template_D2" id="{DCABD152-13F4-1F43-9235-A1B878006A11}" vid="{DA3FA9A3-A381-7E43-927A-04B60439A6DF}"/>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b="0" i="0" dirty="0" err="1" smtClean="0">
            <a:latin typeface="Bernina Sans Offc Light" pitchFamily="2" charset="0"/>
          </a:defRPr>
        </a:defPPr>
      </a:lstStyle>
    </a:txDef>
  </a:objectDefaults>
  <a:extraClrSchemeLst/>
  <a:extLst>
    <a:ext uri="{05A4C25C-085E-4340-85A3-A5531E510DB2}">
      <thm15:themeFamily xmlns:thm15="http://schemas.microsoft.com/office/thememl/2012/main" name="11637_PPT_PerformanceClinicBranding_Template_D2" id="{DCABD152-13F4-1F43-9235-A1B878006A11}" vid="{C3A62C6B-2099-3742-81F8-FD6DFA02848F}"/>
    </a:ext>
  </a:extLst>
</a:theme>
</file>

<file path=ppt/theme/theme5.xml><?xml version="1.0" encoding="utf-8"?>
<a:theme xmlns:a="http://schemas.openxmlformats.org/drawingml/2006/main" name="DynatraceOfficial">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b="0" i="0" dirty="0" err="1" smtClean="0">
            <a:latin typeface="Bernina Sans Offc Light" pitchFamily="2" charset="0"/>
          </a:defRPr>
        </a:defPPr>
      </a:lstStyle>
    </a:txDef>
  </a:objectDefaults>
  <a:extraClrSchemeLst/>
  <a:extLst>
    <a:ext uri="{05A4C25C-085E-4340-85A3-A5531E510DB2}">
      <thm15:themeFamily xmlns:thm15="http://schemas.microsoft.com/office/thememl/2012/main" name="DynatraceOfficial" id="{45078A93-C54F-E249-9381-EB48A8B01517}" vid="{A32123B3-DBD9-3C48-AB01-FB190E95E00B}"/>
    </a:ext>
  </a:extLst>
</a:theme>
</file>

<file path=ppt/theme/theme6.xml><?xml version="1.0" encoding="utf-8"?>
<a:theme xmlns:a="http://schemas.openxmlformats.org/drawingml/2006/main" name="1_BLACK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3641CA0-7C57-5942-8C3F-F2E1FE084E08}" vid="{A669AF3B-DB11-A04A-B5B1-36141C557D00}"/>
    </a:ext>
  </a:extLst>
</a:theme>
</file>

<file path=ppt/theme/theme7.xml><?xml version="1.0" encoding="utf-8"?>
<a:theme xmlns:a="http://schemas.openxmlformats.org/drawingml/2006/main" name="2_BLACK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b="0" i="0" dirty="0" err="1" smtClean="0">
            <a:latin typeface="Bernina Sans Offc Light" pitchFamily="2" charset="0"/>
          </a:defRPr>
        </a:defPPr>
      </a:lstStyle>
    </a:txDef>
  </a:objectDefaults>
  <a:extraClrSchemeLst/>
  <a:extLst>
    <a:ext uri="{05A4C25C-085E-4340-85A3-A5531E510DB2}">
      <thm15:themeFamily xmlns:thm15="http://schemas.microsoft.com/office/thememl/2012/main" name="Dynatrace_Corporate_Template_FINAL_10-01-20.potx  -  Read-Only" id="{7E410922-F2DF-42A7-8314-CCAAB1B91F80}" vid="{68B5C0B9-0E61-4D4E-BE4D-3F105EF5210F}"/>
    </a:ext>
  </a:extLst>
</a:theme>
</file>

<file path=ppt/theme/theme8.xml><?xml version="1.0" encoding="utf-8"?>
<a:theme xmlns:a="http://schemas.openxmlformats.org/drawingml/2006/main" name="3_BLACK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b="0" i="0" dirty="0" err="1" smtClean="0">
            <a:latin typeface="Bernina Sans Offc Light" pitchFamily="2" charset="0"/>
          </a:defRPr>
        </a:defPPr>
      </a:lstStyle>
    </a:txDef>
  </a:objectDefaults>
  <a:extraClrSchemeLst/>
  <a:extLst>
    <a:ext uri="{05A4C25C-085E-4340-85A3-A5531E510DB2}">
      <thm15:themeFamily xmlns:thm15="http://schemas.microsoft.com/office/thememl/2012/main" name="Dynatrace_Corporate_Template_FINAL_10-01-20" id="{3977E08C-730C-DA44-830F-3531905766ED}" vid="{FB8D1C48-C834-0F4F-BD59-7826035AA9F8}"/>
    </a:ext>
  </a:extLst>
</a:theme>
</file>

<file path=ppt/theme/theme9.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8B8F518EA227347908207C2751505CC" ma:contentTypeVersion="13" ma:contentTypeDescription="Create a new document." ma:contentTypeScope="" ma:versionID="e1b221d4b7ea017d406a32b5b7c0f522">
  <xsd:schema xmlns:xsd="http://www.w3.org/2001/XMLSchema" xmlns:xs="http://www.w3.org/2001/XMLSchema" xmlns:p="http://schemas.microsoft.com/office/2006/metadata/properties" xmlns:ns3="2cfa2cd1-9f97-4b69-8922-5539d2b35c03" xmlns:ns4="dcaf20e9-036a-4ee2-9ebd-c6d9471b2bcf" targetNamespace="http://schemas.microsoft.com/office/2006/metadata/properties" ma:root="true" ma:fieldsID="07385312c8edf1bb36618905b9efe93e" ns3:_="" ns4:_="">
    <xsd:import namespace="2cfa2cd1-9f97-4b69-8922-5539d2b35c03"/>
    <xsd:import namespace="dcaf20e9-036a-4ee2-9ebd-c6d9471b2bcf"/>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fa2cd1-9f97-4b69-8922-5539d2b35c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caf20e9-036a-4ee2-9ebd-c6d9471b2bc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4893C7-013B-42D4-8C15-8A39117EB6ED}">
  <ds:schemaRefs>
    <ds:schemaRef ds:uri="http://schemas.microsoft.com/sharepoint/v3/contenttype/forms"/>
  </ds:schemaRefs>
</ds:datastoreItem>
</file>

<file path=customXml/itemProps2.xml><?xml version="1.0" encoding="utf-8"?>
<ds:datastoreItem xmlns:ds="http://schemas.openxmlformats.org/officeDocument/2006/customXml" ds:itemID="{D3C9D7BA-A682-43CD-97B0-02F2F16218CE}">
  <ds:schemaRefs>
    <ds:schemaRef ds:uri="2cfa2cd1-9f97-4b69-8922-5539d2b35c03"/>
    <ds:schemaRef ds:uri="http://purl.org/dc/dcmitype/"/>
    <ds:schemaRef ds:uri="http://schemas.microsoft.com/office/2006/documentManagement/types"/>
    <ds:schemaRef ds:uri="http://www.w3.org/XML/1998/namespace"/>
    <ds:schemaRef ds:uri="http://schemas.microsoft.com/office/2006/metadata/properties"/>
    <ds:schemaRef ds:uri="http://purl.org/dc/terms/"/>
    <ds:schemaRef ds:uri="http://schemas.openxmlformats.org/package/2006/metadata/core-properties"/>
    <ds:schemaRef ds:uri="http://purl.org/dc/elements/1.1/"/>
    <ds:schemaRef ds:uri="http://schemas.microsoft.com/office/infopath/2007/PartnerControls"/>
    <ds:schemaRef ds:uri="dcaf20e9-036a-4ee2-9ebd-c6d9471b2bcf"/>
  </ds:schemaRefs>
</ds:datastoreItem>
</file>

<file path=customXml/itemProps3.xml><?xml version="1.0" encoding="utf-8"?>
<ds:datastoreItem xmlns:ds="http://schemas.openxmlformats.org/officeDocument/2006/customXml" ds:itemID="{4676E091-476C-41C6-8FE3-F5AC6AF5DA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fa2cd1-9f97-4b69-8922-5539d2b35c03"/>
    <ds:schemaRef ds:uri="dcaf20e9-036a-4ee2-9ebd-c6d9471b2b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4823</TotalTime>
  <Words>1046</Words>
  <Application>Microsoft Office PowerPoint</Application>
  <PresentationFormat>On-screen Show (16:9)</PresentationFormat>
  <Paragraphs>299</Paragraphs>
  <Slides>37</Slides>
  <Notes>22</Notes>
  <HiddenSlides>1</HiddenSlides>
  <MMClips>0</MMClips>
  <ScaleCrop>false</ScaleCrop>
  <HeadingPairs>
    <vt:vector size="4" baseType="variant">
      <vt:variant>
        <vt:lpstr>Theme</vt:lpstr>
      </vt:variant>
      <vt:variant>
        <vt:i4>11</vt:i4>
      </vt:variant>
      <vt:variant>
        <vt:lpstr>Slide Titles</vt:lpstr>
      </vt:variant>
      <vt:variant>
        <vt:i4>37</vt:i4>
      </vt:variant>
    </vt:vector>
  </HeadingPairs>
  <TitlesOfParts>
    <vt:vector size="48" baseType="lpstr">
      <vt:lpstr>BLACK SLIDES_2</vt:lpstr>
      <vt:lpstr>BLACK SLIDES_1</vt:lpstr>
      <vt:lpstr>WHITE SLIDES_1</vt:lpstr>
      <vt:lpstr>WHITE SLIDES_2</vt:lpstr>
      <vt:lpstr>DynatraceOfficial</vt:lpstr>
      <vt:lpstr>1_BLACK SLIDES_1</vt:lpstr>
      <vt:lpstr>2_BLACK SLIDES_1</vt:lpstr>
      <vt:lpstr>3_BLACK SLIDES_1</vt:lpstr>
      <vt:lpstr>Simple Light</vt:lpstr>
      <vt:lpstr>1_Gregory template</vt:lpstr>
      <vt:lpstr>Custom Design</vt:lpstr>
      <vt:lpstr>The Freedom of Kubernetes requires Chaos Engineering to shine in production</vt:lpstr>
      <vt:lpstr>About the speaker</vt:lpstr>
      <vt:lpstr>If you stay with me…</vt:lpstr>
      <vt:lpstr>The dark side of kubernetes</vt:lpstr>
      <vt:lpstr>Let’s recap on the Workload lifecyle</vt:lpstr>
      <vt:lpstr>Once up on the time….K8S killed my workload</vt:lpstr>
      <vt:lpstr>What are the options to avoid this?</vt:lpstr>
      <vt:lpstr>Request will help Kubernetes</vt:lpstr>
      <vt:lpstr>Limits define our contract </vt:lpstr>
      <vt:lpstr>But ….</vt:lpstr>
      <vt:lpstr>Requests and limits is a best practices</vt:lpstr>
      <vt:lpstr>Kubernetes Horror stories</vt:lpstr>
      <vt:lpstr>In a not-so-distant past…</vt:lpstr>
      <vt:lpstr>Chaos engineering</vt:lpstr>
      <vt:lpstr>PowerPoint Presentation</vt:lpstr>
      <vt:lpstr>The Chaos workflow</vt:lpstr>
      <vt:lpstr>What hypotheis for K8s</vt:lpstr>
      <vt:lpstr>Hypotheis</vt:lpstr>
      <vt:lpstr>What observability pillars will help us to detect K8S issues</vt:lpstr>
      <vt:lpstr>Important metrics and events</vt:lpstr>
      <vt:lpstr>Indicators to track configuration issues</vt:lpstr>
      <vt:lpstr>Events to track configuration issues</vt:lpstr>
      <vt:lpstr>What kind of experiments for K8s</vt:lpstr>
      <vt:lpstr>Eviction and Maintenance  </vt:lpstr>
      <vt:lpstr>Validate our K8s settings </vt:lpstr>
      <vt:lpstr>What do you we need?</vt:lpstr>
      <vt:lpstr>Your technical environment</vt:lpstr>
      <vt:lpstr>Litmus Chaos</vt:lpstr>
      <vt:lpstr>K6 – The Prometheus integration</vt:lpstr>
      <vt:lpstr>Dynatrace</vt:lpstr>
      <vt:lpstr>How can we automate ?</vt:lpstr>
      <vt:lpstr>Let’s bring automation</vt:lpstr>
      <vt:lpstr>Let’s utilize Keptn to automate our Analysis</vt:lpstr>
      <vt:lpstr>The revisited pipeline</vt:lpstr>
      <vt:lpstr>Take away</vt:lpstr>
      <vt:lpstr>Is it observable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January 31 – February 4 Virtual Conference</dc:title>
  <dc:creator>Amanda Hendley</dc:creator>
  <cp:lastModifiedBy>Rexed, Henrik</cp:lastModifiedBy>
  <cp:revision>16</cp:revision>
  <dcterms:modified xsi:type="dcterms:W3CDTF">2022-05-26T19:04:54Z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0x01010088B8F518EA227347908207C2751505CC</vt:lpwstr>
  </property>
</Properties>
</file>